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2" d="100"/>
          <a:sy n="82" d="100"/>
        </p:scale>
        <p:origin x="-1212" y="-19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2/14/2020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2/14/2020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2/14/2020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228600" y="304800"/>
            <a:ext cx="8610600" cy="6248400"/>
          </a:xfrm>
        </p:spPr>
        <p:txBody>
          <a:bodyPr>
            <a:noAutofit/>
          </a:bodyPr>
          <a:lstStyle/>
          <a:p>
            <a:pPr algn="l" fontAlgn="base">
              <a:buFont typeface="Wingdings" pitchFamily="2" charset="2"/>
              <a:buChar char="§"/>
            </a:pPr>
            <a:r>
              <a:rPr lang="en-US" sz="1600" dirty="0" smtClean="0"/>
              <a:t>  </a:t>
            </a:r>
            <a:br>
              <a:rPr lang="en-US" sz="1600" dirty="0" smtClean="0"/>
            </a:br>
            <a:r>
              <a:rPr lang="en-US" sz="2000" b="1" i="1" dirty="0" err="1" smtClean="0"/>
              <a:t>Ngày</a:t>
            </a:r>
            <a:r>
              <a:rPr lang="en-US" sz="2000" b="1" i="1" dirty="0" smtClean="0"/>
              <a:t> 12/2, </a:t>
            </a:r>
            <a:r>
              <a:rPr lang="en-US" sz="2000" b="1" i="1" dirty="0" err="1" smtClean="0"/>
              <a:t>Ông</a:t>
            </a:r>
            <a:r>
              <a:rPr lang="en-US" sz="2000" b="1" i="1" dirty="0" smtClean="0"/>
              <a:t> </a:t>
            </a:r>
            <a:r>
              <a:rPr lang="en-US" sz="2000" b="1" i="1" dirty="0" err="1" smtClean="0"/>
              <a:t>Dương</a:t>
            </a:r>
            <a:r>
              <a:rPr lang="en-US" sz="2000" b="1" i="1" dirty="0" smtClean="0"/>
              <a:t> </a:t>
            </a:r>
            <a:r>
              <a:rPr lang="en-US" sz="2000" b="1" i="1" dirty="0" err="1" smtClean="0"/>
              <a:t>Chí</a:t>
            </a:r>
            <a:r>
              <a:rPr lang="en-US" sz="2000" b="1" i="1" dirty="0" smtClean="0"/>
              <a:t> Nam - </a:t>
            </a:r>
            <a:r>
              <a:rPr lang="en-US" sz="2000" b="1" i="1" dirty="0" err="1" smtClean="0"/>
              <a:t>Cục</a:t>
            </a:r>
            <a:r>
              <a:rPr lang="en-US" sz="2000" b="1" i="1" dirty="0" smtClean="0"/>
              <a:t> </a:t>
            </a:r>
            <a:r>
              <a:rPr lang="en-US" sz="2000" b="1" i="1" dirty="0" err="1" smtClean="0"/>
              <a:t>trưởng</a:t>
            </a:r>
            <a:r>
              <a:rPr lang="en-US" sz="2000" b="1" i="1" dirty="0" smtClean="0"/>
              <a:t> </a:t>
            </a:r>
            <a:r>
              <a:rPr lang="en-US" sz="2000" b="1" i="1" dirty="0" err="1" smtClean="0"/>
              <a:t>Cục</a:t>
            </a:r>
            <a:r>
              <a:rPr lang="en-US" sz="2000" b="1" i="1" dirty="0" smtClean="0"/>
              <a:t> </a:t>
            </a:r>
            <a:r>
              <a:rPr lang="en-US" sz="2000" b="1" i="1" dirty="0" err="1" smtClean="0"/>
              <a:t>Quản</a:t>
            </a:r>
            <a:r>
              <a:rPr lang="en-US" sz="2000" b="1" i="1" dirty="0" smtClean="0"/>
              <a:t> </a:t>
            </a:r>
            <a:r>
              <a:rPr lang="en-US" sz="2000" b="1" i="1" dirty="0" err="1" smtClean="0"/>
              <a:t>lý</a:t>
            </a:r>
            <a:r>
              <a:rPr lang="en-US" sz="2000" b="1" i="1" dirty="0" smtClean="0"/>
              <a:t> </a:t>
            </a:r>
            <a:r>
              <a:rPr lang="en-US" sz="2000" b="1" i="1" dirty="0" err="1" smtClean="0"/>
              <a:t>Môi</a:t>
            </a:r>
            <a:r>
              <a:rPr lang="en-US" sz="2000" b="1" i="1" dirty="0" smtClean="0"/>
              <a:t> </a:t>
            </a:r>
            <a:r>
              <a:rPr lang="en-US" sz="2000" b="1" i="1" dirty="0" err="1" smtClean="0"/>
              <a:t>trường</a:t>
            </a:r>
            <a:r>
              <a:rPr lang="en-US" sz="2000" b="1" i="1" dirty="0" smtClean="0"/>
              <a:t> Y </a:t>
            </a:r>
            <a:r>
              <a:rPr lang="en-US" sz="2000" b="1" i="1" dirty="0" err="1" smtClean="0"/>
              <a:t>tế</a:t>
            </a:r>
            <a:r>
              <a:rPr lang="en-US" sz="2000" b="1" i="1" dirty="0" smtClean="0"/>
              <a:t>,     </a:t>
            </a:r>
            <a:r>
              <a:rPr lang="en-US" sz="2000" b="1" i="1" dirty="0" err="1" smtClean="0"/>
              <a:t>Bộ</a:t>
            </a:r>
            <a:r>
              <a:rPr lang="en-US" sz="2000" b="1" i="1" dirty="0" smtClean="0"/>
              <a:t> Y </a:t>
            </a:r>
            <a:r>
              <a:rPr lang="en-US" sz="2000" b="1" i="1" dirty="0" err="1" smtClean="0"/>
              <a:t>tế</a:t>
            </a:r>
            <a:r>
              <a:rPr lang="en-US" sz="2000" b="1" i="1" dirty="0" smtClean="0"/>
              <a:t> - </a:t>
            </a:r>
            <a:r>
              <a:rPr lang="en-US" sz="2000" b="1" i="1" dirty="0" err="1" smtClean="0"/>
              <a:t>ký</a:t>
            </a:r>
            <a:r>
              <a:rPr lang="en-US" sz="2000" b="1" i="1" dirty="0" smtClean="0"/>
              <a:t> </a:t>
            </a:r>
            <a:r>
              <a:rPr lang="en-US" sz="2000" b="1" i="1" dirty="0" err="1" smtClean="0"/>
              <a:t>công</a:t>
            </a:r>
            <a:r>
              <a:rPr lang="en-US" sz="2000" b="1" i="1" dirty="0" smtClean="0"/>
              <a:t> </a:t>
            </a:r>
            <a:r>
              <a:rPr lang="en-US" sz="2000" b="1" i="1" dirty="0" err="1" smtClean="0"/>
              <a:t>văn</a:t>
            </a:r>
            <a:r>
              <a:rPr lang="en-US" sz="2000" b="1" i="1" dirty="0" smtClean="0"/>
              <a:t> </a:t>
            </a:r>
            <a:r>
              <a:rPr lang="en-US" sz="2000" b="1" i="1" dirty="0" err="1" smtClean="0"/>
              <a:t>gửi</a:t>
            </a:r>
            <a:r>
              <a:rPr lang="en-US" sz="2000" b="1" i="1" dirty="0" smtClean="0"/>
              <a:t> </a:t>
            </a:r>
            <a:r>
              <a:rPr lang="en-US" sz="2000" b="1" i="1" dirty="0" err="1" smtClean="0"/>
              <a:t>Vụ</a:t>
            </a:r>
            <a:r>
              <a:rPr lang="en-US" sz="2000" b="1" i="1" dirty="0" smtClean="0"/>
              <a:t> </a:t>
            </a:r>
            <a:r>
              <a:rPr lang="en-US" sz="2000" b="1" i="1" dirty="0" err="1" smtClean="0"/>
              <a:t>Giáo</a:t>
            </a:r>
            <a:r>
              <a:rPr lang="en-US" sz="2000" b="1" i="1" dirty="0" smtClean="0"/>
              <a:t> </a:t>
            </a:r>
            <a:r>
              <a:rPr lang="en-US" sz="2000" b="1" i="1" dirty="0" err="1" smtClean="0"/>
              <a:t>dục</a:t>
            </a:r>
            <a:r>
              <a:rPr lang="en-US" sz="2000" b="1" i="1" dirty="0" smtClean="0"/>
              <a:t> </a:t>
            </a:r>
            <a:r>
              <a:rPr lang="en-US" sz="2000" b="1" i="1" dirty="0" err="1" smtClean="0"/>
              <a:t>thể</a:t>
            </a:r>
            <a:r>
              <a:rPr lang="en-US" sz="2000" b="1" i="1" dirty="0" smtClean="0"/>
              <a:t> </a:t>
            </a:r>
            <a:r>
              <a:rPr lang="en-US" sz="2000" b="1" i="1" dirty="0" err="1" smtClean="0"/>
              <a:t>chất</a:t>
            </a:r>
            <a:r>
              <a:rPr lang="en-US" sz="2000" b="1" i="1" dirty="0" smtClean="0"/>
              <a:t> (</a:t>
            </a:r>
            <a:r>
              <a:rPr lang="en-US" sz="2000" b="1" i="1" dirty="0" err="1" smtClean="0"/>
              <a:t>Bộ</a:t>
            </a:r>
            <a:r>
              <a:rPr lang="en-US" sz="2000" b="1" i="1" dirty="0" smtClean="0"/>
              <a:t> GD&amp;ĐT), </a:t>
            </a:r>
            <a:r>
              <a:rPr lang="en-US" sz="2000" b="1" i="1" dirty="0" err="1" smtClean="0"/>
              <a:t>góp</a:t>
            </a:r>
            <a:r>
              <a:rPr lang="en-US" sz="2000" b="1" i="1" dirty="0" smtClean="0"/>
              <a:t> ý </a:t>
            </a:r>
            <a:r>
              <a:rPr lang="en-US" sz="2000" b="1" i="1" dirty="0" err="1" smtClean="0"/>
              <a:t>về</a:t>
            </a:r>
            <a:r>
              <a:rPr lang="en-US" sz="2000" b="1" i="1" dirty="0" smtClean="0"/>
              <a:t> </a:t>
            </a:r>
            <a:r>
              <a:rPr lang="en-US" sz="2000" b="1" i="1" dirty="0" err="1" smtClean="0"/>
              <a:t>nội</a:t>
            </a:r>
            <a:r>
              <a:rPr lang="en-US" sz="2000" b="1" i="1" dirty="0" smtClean="0"/>
              <a:t> dung </a:t>
            </a:r>
            <a:r>
              <a:rPr lang="en-US" sz="2000" b="1" i="1" dirty="0" err="1" smtClean="0"/>
              <a:t>phòng</a:t>
            </a:r>
            <a:r>
              <a:rPr lang="en-US" sz="2000" b="1" i="1" dirty="0" smtClean="0"/>
              <a:t> </a:t>
            </a:r>
            <a:r>
              <a:rPr lang="en-US" sz="2000" b="1" i="1" dirty="0" err="1" smtClean="0"/>
              <a:t>chống</a:t>
            </a:r>
            <a:r>
              <a:rPr lang="en-US" sz="2000" b="1" i="1" dirty="0" smtClean="0"/>
              <a:t> </a:t>
            </a:r>
            <a:r>
              <a:rPr lang="en-US" sz="2000" b="1" i="1" dirty="0" err="1" smtClean="0"/>
              <a:t>dịch</a:t>
            </a:r>
            <a:r>
              <a:rPr lang="en-US" sz="2000" b="1" i="1" dirty="0" smtClean="0"/>
              <a:t> Covid-19 (</a:t>
            </a:r>
            <a:r>
              <a:rPr lang="en-US" sz="2000" b="1" i="1" dirty="0" err="1" smtClean="0"/>
              <a:t>nCoV</a:t>
            </a:r>
            <a:r>
              <a:rPr lang="en-US" sz="2000" b="1" i="1" dirty="0" smtClean="0"/>
              <a:t>) </a:t>
            </a:r>
            <a:r>
              <a:rPr lang="en-US" sz="2000" b="1" i="1" dirty="0" err="1" smtClean="0"/>
              <a:t>trong</a:t>
            </a:r>
            <a:r>
              <a:rPr lang="en-US" sz="2000" b="1" i="1" dirty="0" smtClean="0"/>
              <a:t> </a:t>
            </a:r>
            <a:r>
              <a:rPr lang="en-US" sz="2000" b="1" i="1" dirty="0" err="1" smtClean="0"/>
              <a:t>trường</a:t>
            </a:r>
            <a:r>
              <a:rPr lang="en-US" sz="2000" b="1" i="1" dirty="0" smtClean="0"/>
              <a:t> </a:t>
            </a:r>
            <a:r>
              <a:rPr lang="en-US" sz="2000" b="1" i="1" dirty="0" err="1" smtClean="0"/>
              <a:t>học</a:t>
            </a:r>
            <a:r>
              <a:rPr lang="en-US" sz="2000" b="1" i="1" dirty="0" smtClean="0"/>
              <a:t>.</a:t>
            </a:r>
            <a:r>
              <a:rPr lang="en-US" sz="1600" dirty="0" smtClean="0"/>
              <a:t/>
            </a:r>
            <a:br>
              <a:rPr lang="en-US" sz="1600" dirty="0" smtClean="0"/>
            </a:br>
            <a:r>
              <a:rPr lang="en-US" sz="1600" dirty="0" smtClean="0"/>
              <a:t>	</a:t>
            </a:r>
            <a:r>
              <a:rPr lang="en-US" sz="2800" b="1" dirty="0" err="1" smtClean="0">
                <a:solidFill>
                  <a:srgbClr val="FF0000"/>
                </a:solidFill>
                <a:latin typeface="Aral"/>
              </a:rPr>
              <a:t>Đo</a:t>
            </a:r>
            <a:r>
              <a:rPr lang="en-US" sz="2800" b="1" dirty="0" smtClean="0">
                <a:solidFill>
                  <a:srgbClr val="FF0000"/>
                </a:solidFill>
                <a:latin typeface="Aral"/>
              </a:rPr>
              <a:t> </a:t>
            </a:r>
            <a:r>
              <a:rPr lang="en-US" sz="2800" b="1" dirty="0" err="1" smtClean="0">
                <a:solidFill>
                  <a:srgbClr val="FF0000"/>
                </a:solidFill>
                <a:latin typeface="Aral"/>
              </a:rPr>
              <a:t>nhiệt</a:t>
            </a:r>
            <a:r>
              <a:rPr lang="en-US" sz="2800" b="1" dirty="0" smtClean="0">
                <a:solidFill>
                  <a:srgbClr val="FF0000"/>
                </a:solidFill>
                <a:latin typeface="Aral"/>
              </a:rPr>
              <a:t> </a:t>
            </a:r>
            <a:r>
              <a:rPr lang="en-US" sz="2800" b="1" dirty="0" err="1" smtClean="0">
                <a:solidFill>
                  <a:srgbClr val="FF0000"/>
                </a:solidFill>
                <a:latin typeface="Aral"/>
              </a:rPr>
              <a:t>độ</a:t>
            </a:r>
            <a:r>
              <a:rPr lang="en-US" sz="2800" b="1" dirty="0" smtClean="0">
                <a:solidFill>
                  <a:srgbClr val="FF0000"/>
                </a:solidFill>
                <a:latin typeface="Aral"/>
              </a:rPr>
              <a:t> </a:t>
            </a:r>
            <a:r>
              <a:rPr lang="en-US" sz="2800" b="1" dirty="0" err="1" smtClean="0">
                <a:solidFill>
                  <a:srgbClr val="FF0000"/>
                </a:solidFill>
                <a:latin typeface="Aral"/>
              </a:rPr>
              <a:t>trước</a:t>
            </a:r>
            <a:r>
              <a:rPr lang="en-US" sz="2800" b="1" dirty="0" smtClean="0">
                <a:solidFill>
                  <a:srgbClr val="FF0000"/>
                </a:solidFill>
                <a:latin typeface="Aral"/>
              </a:rPr>
              <a:t> </a:t>
            </a:r>
            <a:r>
              <a:rPr lang="en-US" sz="2800" b="1" dirty="0" err="1" smtClean="0">
                <a:solidFill>
                  <a:srgbClr val="FF0000"/>
                </a:solidFill>
                <a:latin typeface="Aral"/>
              </a:rPr>
              <a:t>khi</a:t>
            </a:r>
            <a:r>
              <a:rPr lang="en-US" sz="2800" b="1" dirty="0" smtClean="0">
                <a:solidFill>
                  <a:srgbClr val="FF0000"/>
                </a:solidFill>
                <a:latin typeface="Aral"/>
              </a:rPr>
              <a:t> </a:t>
            </a:r>
            <a:r>
              <a:rPr lang="en-US" sz="2800" b="1" dirty="0" err="1" smtClean="0">
                <a:solidFill>
                  <a:srgbClr val="FF0000"/>
                </a:solidFill>
                <a:latin typeface="Aral"/>
              </a:rPr>
              <a:t>đến</a:t>
            </a:r>
            <a:r>
              <a:rPr lang="en-US" sz="2800" b="1" dirty="0" smtClean="0">
                <a:solidFill>
                  <a:srgbClr val="FF0000"/>
                </a:solidFill>
                <a:latin typeface="Aral"/>
              </a:rPr>
              <a:t> </a:t>
            </a:r>
            <a:r>
              <a:rPr lang="en-US" sz="2800" b="1" dirty="0" err="1" smtClean="0">
                <a:solidFill>
                  <a:srgbClr val="FF0000"/>
                </a:solidFill>
                <a:latin typeface="Aral"/>
              </a:rPr>
              <a:t>trường</a:t>
            </a:r>
            <a:r>
              <a:rPr lang="en-US" sz="2400" b="1" dirty="0" smtClean="0"/>
              <a:t/>
            </a:r>
            <a:br>
              <a:rPr lang="en-US" sz="2400" b="1" dirty="0" smtClean="0"/>
            </a:br>
            <a:r>
              <a:rPr lang="en-US" sz="2400" b="1" dirty="0" smtClean="0"/>
              <a:t>     </a:t>
            </a:r>
            <a:r>
              <a:rPr lang="en-US" sz="2200" dirty="0" smtClean="0"/>
              <a:t> -  </a:t>
            </a:r>
            <a:r>
              <a:rPr lang="en-US" sz="2200" dirty="0" err="1" smtClean="0"/>
              <a:t>Trước</a:t>
            </a:r>
            <a:r>
              <a:rPr lang="en-US" sz="2200" dirty="0" smtClean="0"/>
              <a:t> </a:t>
            </a:r>
            <a:r>
              <a:rPr lang="en-US" sz="2200" dirty="0" err="1" smtClean="0"/>
              <a:t>khi</a:t>
            </a:r>
            <a:r>
              <a:rPr lang="en-US" sz="2200" dirty="0" smtClean="0"/>
              <a:t> </a:t>
            </a:r>
            <a:r>
              <a:rPr lang="en-US" sz="2200" dirty="0" err="1" smtClean="0"/>
              <a:t>đến</a:t>
            </a:r>
            <a:r>
              <a:rPr lang="en-US" sz="2200" dirty="0" smtClean="0"/>
              <a:t> </a:t>
            </a:r>
            <a:r>
              <a:rPr lang="en-US" sz="2200" dirty="0" err="1" smtClean="0"/>
              <a:t>trường</a:t>
            </a:r>
            <a:r>
              <a:rPr lang="en-US" sz="2200" dirty="0" smtClean="0"/>
              <a:t> cha </a:t>
            </a:r>
            <a:r>
              <a:rPr lang="en-US" sz="2200" dirty="0" err="1" smtClean="0"/>
              <a:t>mẹ</a:t>
            </a:r>
            <a:r>
              <a:rPr lang="en-US" sz="2200" dirty="0" smtClean="0"/>
              <a:t> </a:t>
            </a:r>
            <a:r>
              <a:rPr lang="en-US" sz="2200" dirty="0" err="1" smtClean="0"/>
              <a:t>cần</a:t>
            </a:r>
            <a:r>
              <a:rPr lang="en-US" sz="2200" dirty="0" smtClean="0"/>
              <a:t> </a:t>
            </a:r>
            <a:r>
              <a:rPr lang="en-US" sz="2200" dirty="0" err="1" smtClean="0"/>
              <a:t>lưu</a:t>
            </a:r>
            <a:r>
              <a:rPr lang="en-US" sz="2200" dirty="0" smtClean="0"/>
              <a:t> ý </a:t>
            </a:r>
            <a:r>
              <a:rPr lang="en-US" sz="2200" dirty="0" err="1" smtClean="0"/>
              <a:t>giúp</a:t>
            </a:r>
            <a:r>
              <a:rPr lang="en-US" sz="2200" dirty="0" smtClean="0"/>
              <a:t> con </a:t>
            </a:r>
            <a:r>
              <a:rPr lang="en-US" sz="2200" dirty="0" err="1" smtClean="0"/>
              <a:t>tăng</a:t>
            </a:r>
            <a:r>
              <a:rPr lang="en-US" sz="2200" dirty="0" smtClean="0"/>
              <a:t> </a:t>
            </a:r>
            <a:r>
              <a:rPr lang="en-US" sz="2200" dirty="0" err="1" smtClean="0"/>
              <a:t>cường</a:t>
            </a:r>
            <a:r>
              <a:rPr lang="en-US" sz="2200" dirty="0" smtClean="0"/>
              <a:t> </a:t>
            </a:r>
            <a:r>
              <a:rPr lang="en-US" sz="2200" dirty="0" err="1" smtClean="0"/>
              <a:t>sức</a:t>
            </a:r>
            <a:r>
              <a:rPr lang="en-US" sz="2200" dirty="0" smtClean="0"/>
              <a:t> </a:t>
            </a:r>
            <a:r>
              <a:rPr lang="en-US" sz="2200" dirty="0" err="1" smtClean="0"/>
              <a:t>khỏe</a:t>
            </a:r>
            <a:r>
              <a:rPr lang="en-US" sz="2200" dirty="0" smtClean="0"/>
              <a:t> </a:t>
            </a:r>
            <a:r>
              <a:rPr lang="en-US" sz="2200" dirty="0" err="1" smtClean="0"/>
              <a:t>như</a:t>
            </a:r>
            <a:r>
              <a:rPr lang="en-US" sz="2200" dirty="0" smtClean="0"/>
              <a:t> </a:t>
            </a:r>
            <a:r>
              <a:rPr lang="en-US" sz="2200" dirty="0" err="1" smtClean="0"/>
              <a:t>súc</a:t>
            </a:r>
            <a:r>
              <a:rPr lang="en-US" sz="2200" dirty="0" smtClean="0"/>
              <a:t> </a:t>
            </a:r>
            <a:r>
              <a:rPr lang="en-US" sz="2200" dirty="0" err="1" smtClean="0"/>
              <a:t>miệng</a:t>
            </a:r>
            <a:r>
              <a:rPr lang="en-US" sz="2200" dirty="0" smtClean="0"/>
              <a:t>, </a:t>
            </a:r>
            <a:r>
              <a:rPr lang="en-US" sz="2200" dirty="0" err="1" smtClean="0"/>
              <a:t>họng</a:t>
            </a:r>
            <a:r>
              <a:rPr lang="en-US" sz="2200" dirty="0" smtClean="0"/>
              <a:t> </a:t>
            </a:r>
            <a:r>
              <a:rPr lang="en-US" sz="2200" dirty="0" err="1" smtClean="0"/>
              <a:t>bằng</a:t>
            </a:r>
            <a:r>
              <a:rPr lang="en-US" sz="2200" dirty="0" smtClean="0"/>
              <a:t> </a:t>
            </a:r>
            <a:r>
              <a:rPr lang="en-US" sz="2200" dirty="0" err="1" smtClean="0"/>
              <a:t>nước</a:t>
            </a:r>
            <a:r>
              <a:rPr lang="en-US" sz="2200" dirty="0" smtClean="0"/>
              <a:t> </a:t>
            </a:r>
            <a:r>
              <a:rPr lang="en-US" sz="2200" dirty="0" err="1" smtClean="0"/>
              <a:t>muối</a:t>
            </a:r>
            <a:r>
              <a:rPr lang="en-US" sz="2200" dirty="0" smtClean="0"/>
              <a:t> </a:t>
            </a:r>
            <a:r>
              <a:rPr lang="en-US" sz="2200" dirty="0" err="1" smtClean="0"/>
              <a:t>hoặc</a:t>
            </a:r>
            <a:r>
              <a:rPr lang="en-US" sz="2200" dirty="0" smtClean="0"/>
              <a:t> </a:t>
            </a:r>
            <a:r>
              <a:rPr lang="en-US" sz="2200" dirty="0" err="1" smtClean="0"/>
              <a:t>nước</a:t>
            </a:r>
            <a:r>
              <a:rPr lang="en-US" sz="2200" dirty="0" smtClean="0"/>
              <a:t> </a:t>
            </a:r>
            <a:r>
              <a:rPr lang="en-US" sz="2200" dirty="0" err="1" smtClean="0"/>
              <a:t>súc</a:t>
            </a:r>
            <a:r>
              <a:rPr lang="en-US" sz="2200" dirty="0" smtClean="0"/>
              <a:t> </a:t>
            </a:r>
            <a:r>
              <a:rPr lang="en-US" sz="2200" dirty="0" err="1" smtClean="0"/>
              <a:t>miệng</a:t>
            </a:r>
            <a:r>
              <a:rPr lang="en-US" sz="2200" dirty="0" smtClean="0"/>
              <a:t>; </a:t>
            </a:r>
            <a:r>
              <a:rPr lang="en-US" sz="2200" dirty="0" err="1" smtClean="0"/>
              <a:t>thường</a:t>
            </a:r>
            <a:r>
              <a:rPr lang="en-US" sz="2200" dirty="0" smtClean="0"/>
              <a:t> </a:t>
            </a:r>
            <a:r>
              <a:rPr lang="en-US" sz="2200" dirty="0" err="1" smtClean="0"/>
              <a:t>xuyên</a:t>
            </a:r>
            <a:r>
              <a:rPr lang="en-US" sz="2200" dirty="0" smtClean="0"/>
              <a:t> </a:t>
            </a:r>
            <a:r>
              <a:rPr lang="en-US" sz="2200" dirty="0" err="1" smtClean="0"/>
              <a:t>giữ</a:t>
            </a:r>
            <a:r>
              <a:rPr lang="en-US" sz="2200" dirty="0" smtClean="0"/>
              <a:t> </a:t>
            </a:r>
            <a:r>
              <a:rPr lang="en-US" sz="2200" dirty="0" err="1" smtClean="0"/>
              <a:t>ấm</a:t>
            </a:r>
            <a:r>
              <a:rPr lang="en-US" sz="2200" dirty="0" smtClean="0"/>
              <a:t> </a:t>
            </a:r>
            <a:r>
              <a:rPr lang="en-US" sz="2200" dirty="0" err="1" smtClean="0"/>
              <a:t>cơ</a:t>
            </a:r>
            <a:r>
              <a:rPr lang="en-US" sz="2200" dirty="0" smtClean="0"/>
              <a:t> </a:t>
            </a:r>
            <a:r>
              <a:rPr lang="en-US" sz="2200" dirty="0" err="1" smtClean="0"/>
              <a:t>thể</a:t>
            </a:r>
            <a:r>
              <a:rPr lang="en-US" sz="2200" dirty="0" smtClean="0"/>
              <a:t>, </a:t>
            </a:r>
            <a:r>
              <a:rPr lang="en-US" sz="2200" dirty="0" err="1" smtClean="0"/>
              <a:t>tập</a:t>
            </a:r>
            <a:r>
              <a:rPr lang="en-US" sz="2200" dirty="0" smtClean="0"/>
              <a:t> </a:t>
            </a:r>
            <a:r>
              <a:rPr lang="en-US" sz="2200" dirty="0" err="1" smtClean="0"/>
              <a:t>thể</a:t>
            </a:r>
            <a:r>
              <a:rPr lang="en-US" sz="2200" dirty="0" smtClean="0"/>
              <a:t> </a:t>
            </a:r>
            <a:r>
              <a:rPr lang="en-US" sz="2200" dirty="0" err="1" smtClean="0"/>
              <a:t>dục</a:t>
            </a:r>
            <a:r>
              <a:rPr lang="en-US" sz="2200" dirty="0" smtClean="0"/>
              <a:t>, </a:t>
            </a:r>
            <a:r>
              <a:rPr lang="en-US" sz="2200" dirty="0" err="1" smtClean="0"/>
              <a:t>ăn</a:t>
            </a:r>
            <a:r>
              <a:rPr lang="en-US" sz="2200" dirty="0" smtClean="0"/>
              <a:t>, </a:t>
            </a:r>
            <a:r>
              <a:rPr lang="en-US" sz="2200" dirty="0" err="1" smtClean="0"/>
              <a:t>uống</a:t>
            </a:r>
            <a:r>
              <a:rPr lang="en-US" sz="2200" dirty="0" smtClean="0"/>
              <a:t> </a:t>
            </a:r>
            <a:r>
              <a:rPr lang="en-US" sz="2200" dirty="0" err="1" smtClean="0"/>
              <a:t>chín</a:t>
            </a:r>
            <a:r>
              <a:rPr lang="en-US" sz="2200" dirty="0" smtClean="0"/>
              <a:t>, </a:t>
            </a:r>
            <a:r>
              <a:rPr lang="en-US" sz="2200" dirty="0" err="1" smtClean="0"/>
              <a:t>đảm</a:t>
            </a:r>
            <a:r>
              <a:rPr lang="en-US" sz="2200" dirty="0" smtClean="0"/>
              <a:t> </a:t>
            </a:r>
            <a:r>
              <a:rPr lang="en-US" sz="2200" dirty="0" err="1" smtClean="0"/>
              <a:t>bảo</a:t>
            </a:r>
            <a:r>
              <a:rPr lang="en-US" sz="2200" dirty="0" smtClean="0"/>
              <a:t> </a:t>
            </a:r>
            <a:r>
              <a:rPr lang="en-US" sz="2200" dirty="0" err="1" smtClean="0"/>
              <a:t>chế</a:t>
            </a:r>
            <a:r>
              <a:rPr lang="en-US" sz="2200" dirty="0" smtClean="0"/>
              <a:t> </a:t>
            </a:r>
            <a:r>
              <a:rPr lang="en-US" sz="2200" dirty="0" err="1" smtClean="0"/>
              <a:t>độ</a:t>
            </a:r>
            <a:r>
              <a:rPr lang="en-US" sz="2200" dirty="0" smtClean="0"/>
              <a:t> </a:t>
            </a:r>
            <a:r>
              <a:rPr lang="en-US" sz="2200" dirty="0" err="1" smtClean="0"/>
              <a:t>đầy</a:t>
            </a:r>
            <a:r>
              <a:rPr lang="en-US" sz="2200" dirty="0" smtClean="0"/>
              <a:t> </a:t>
            </a:r>
            <a:r>
              <a:rPr lang="en-US" sz="2200" dirty="0" err="1" smtClean="0"/>
              <a:t>đủ</a:t>
            </a:r>
            <a:r>
              <a:rPr lang="en-US" sz="2200" dirty="0" smtClean="0"/>
              <a:t> </a:t>
            </a:r>
            <a:r>
              <a:rPr lang="en-US" sz="2200" dirty="0" err="1" smtClean="0"/>
              <a:t>dinh</a:t>
            </a:r>
            <a:r>
              <a:rPr lang="en-US" sz="2200" dirty="0" smtClean="0"/>
              <a:t> </a:t>
            </a:r>
            <a:r>
              <a:rPr lang="en-US" sz="2200" dirty="0" err="1" smtClean="0"/>
              <a:t>dưỡng</a:t>
            </a:r>
            <a:r>
              <a:rPr lang="en-US" sz="2200" dirty="0" smtClean="0"/>
              <a:t>. </a:t>
            </a:r>
            <a:r>
              <a:rPr lang="en-US" sz="2200" dirty="0" err="1" smtClean="0"/>
              <a:t>Học</a:t>
            </a:r>
            <a:r>
              <a:rPr lang="en-US" sz="2200" dirty="0" smtClean="0"/>
              <a:t> </a:t>
            </a:r>
            <a:r>
              <a:rPr lang="en-US" sz="2200" dirty="0" err="1" smtClean="0"/>
              <a:t>sinh</a:t>
            </a:r>
            <a:r>
              <a:rPr lang="en-US" sz="2200" dirty="0" smtClean="0"/>
              <a:t> </a:t>
            </a:r>
            <a:r>
              <a:rPr lang="en-US" sz="2200" dirty="0" err="1" smtClean="0"/>
              <a:t>hạn</a:t>
            </a:r>
            <a:r>
              <a:rPr lang="en-US" sz="2200" dirty="0" smtClean="0"/>
              <a:t> </a:t>
            </a:r>
            <a:r>
              <a:rPr lang="en-US" sz="2200" dirty="0" err="1" smtClean="0"/>
              <a:t>chế</a:t>
            </a:r>
            <a:r>
              <a:rPr lang="en-US" sz="2200" dirty="0" smtClean="0"/>
              <a:t> </a:t>
            </a:r>
            <a:r>
              <a:rPr lang="en-US" sz="2200" dirty="0" err="1" smtClean="0"/>
              <a:t>tiếp</a:t>
            </a:r>
            <a:r>
              <a:rPr lang="en-US" sz="2200" dirty="0" smtClean="0"/>
              <a:t> </a:t>
            </a:r>
            <a:r>
              <a:rPr lang="en-US" sz="2200" dirty="0" err="1" smtClean="0"/>
              <a:t>xúc</a:t>
            </a:r>
            <a:r>
              <a:rPr lang="en-US" sz="2200" dirty="0" smtClean="0"/>
              <a:t> </a:t>
            </a:r>
            <a:r>
              <a:rPr lang="en-US" sz="2200" dirty="0" err="1" smtClean="0"/>
              <a:t>vật</a:t>
            </a:r>
            <a:r>
              <a:rPr lang="en-US" sz="2200" dirty="0" smtClean="0"/>
              <a:t> </a:t>
            </a:r>
            <a:r>
              <a:rPr lang="en-US" sz="2200" dirty="0" err="1" smtClean="0"/>
              <a:t>nuôi</a:t>
            </a:r>
            <a:r>
              <a:rPr lang="en-US" sz="2200" dirty="0" smtClean="0"/>
              <a:t>, </a:t>
            </a:r>
            <a:r>
              <a:rPr lang="en-US" sz="2200" dirty="0" err="1" smtClean="0"/>
              <a:t>động</a:t>
            </a:r>
            <a:r>
              <a:rPr lang="en-US" sz="2200" dirty="0" smtClean="0"/>
              <a:t> </a:t>
            </a:r>
            <a:r>
              <a:rPr lang="en-US" sz="2200" dirty="0" err="1" smtClean="0"/>
              <a:t>vật</a:t>
            </a:r>
            <a:r>
              <a:rPr lang="en-US" sz="2200" dirty="0" smtClean="0"/>
              <a:t> </a:t>
            </a:r>
            <a:r>
              <a:rPr lang="en-US" sz="2200" dirty="0" err="1" smtClean="0"/>
              <a:t>hoang</a:t>
            </a:r>
            <a:r>
              <a:rPr lang="en-US" sz="2200" dirty="0" smtClean="0"/>
              <a:t> </a:t>
            </a:r>
            <a:r>
              <a:rPr lang="en-US" sz="2200" dirty="0" err="1" smtClean="0"/>
              <a:t>dã</a:t>
            </a:r>
            <a:r>
              <a:rPr lang="en-US" sz="2200" dirty="0" smtClean="0"/>
              <a:t>.</a:t>
            </a:r>
            <a:br>
              <a:rPr lang="en-US" sz="2200" dirty="0" smtClean="0"/>
            </a:br>
            <a:r>
              <a:rPr lang="en-US" sz="2200" dirty="0" smtClean="0"/>
              <a:t>     -   </a:t>
            </a:r>
            <a:r>
              <a:rPr lang="en-US" sz="2200" dirty="0" err="1" smtClean="0"/>
              <a:t>Đối</a:t>
            </a:r>
            <a:r>
              <a:rPr lang="en-US" sz="2200" dirty="0" smtClean="0"/>
              <a:t> </a:t>
            </a:r>
            <a:r>
              <a:rPr lang="en-US" sz="2200" dirty="0" err="1" smtClean="0"/>
              <a:t>với</a:t>
            </a:r>
            <a:r>
              <a:rPr lang="en-US" sz="2200" dirty="0" smtClean="0"/>
              <a:t> </a:t>
            </a:r>
            <a:r>
              <a:rPr lang="en-US" sz="2200" dirty="0" err="1" smtClean="0"/>
              <a:t>trẻ</a:t>
            </a:r>
            <a:r>
              <a:rPr lang="en-US" sz="2200" dirty="0" smtClean="0"/>
              <a:t> MN, TH, THCS, THPT ;PH </a:t>
            </a:r>
            <a:r>
              <a:rPr lang="en-US" sz="2200" dirty="0" err="1" smtClean="0"/>
              <a:t>có</a:t>
            </a:r>
            <a:r>
              <a:rPr lang="en-US" sz="2200" dirty="0" smtClean="0"/>
              <a:t> </a:t>
            </a:r>
            <a:r>
              <a:rPr lang="en-US" sz="2200" dirty="0" err="1" smtClean="0"/>
              <a:t>trách</a:t>
            </a:r>
            <a:r>
              <a:rPr lang="en-US" sz="2200" dirty="0" smtClean="0"/>
              <a:t> </a:t>
            </a:r>
            <a:r>
              <a:rPr lang="en-US" sz="2200" dirty="0" err="1" smtClean="0"/>
              <a:t>nhiệm</a:t>
            </a:r>
            <a:r>
              <a:rPr lang="en-US" sz="2200" dirty="0" smtClean="0"/>
              <a:t> </a:t>
            </a:r>
            <a:r>
              <a:rPr lang="en-US" sz="2200" dirty="0" err="1" smtClean="0"/>
              <a:t>đo</a:t>
            </a:r>
            <a:r>
              <a:rPr lang="en-US" sz="2200" dirty="0" smtClean="0"/>
              <a:t> </a:t>
            </a:r>
            <a:r>
              <a:rPr lang="en-US" sz="2200" dirty="0" err="1" smtClean="0"/>
              <a:t>nhiệt</a:t>
            </a:r>
            <a:r>
              <a:rPr lang="en-US" sz="2200" dirty="0" smtClean="0"/>
              <a:t> </a:t>
            </a:r>
            <a:r>
              <a:rPr lang="en-US" sz="2200" dirty="0" err="1" smtClean="0"/>
              <a:t>độ</a:t>
            </a:r>
            <a:r>
              <a:rPr lang="en-US" sz="2200" dirty="0" smtClean="0"/>
              <a:t> </a:t>
            </a:r>
            <a:r>
              <a:rPr lang="en-US" sz="2200" dirty="0" err="1" smtClean="0"/>
              <a:t>cho</a:t>
            </a:r>
            <a:r>
              <a:rPr lang="en-US" sz="2200" dirty="0" smtClean="0"/>
              <a:t> con. </a:t>
            </a:r>
            <a:r>
              <a:rPr lang="en-US" sz="2200" dirty="0" err="1" smtClean="0"/>
              <a:t>Nếu</a:t>
            </a:r>
            <a:r>
              <a:rPr lang="en-US" sz="2200" dirty="0" smtClean="0"/>
              <a:t> con </a:t>
            </a:r>
            <a:r>
              <a:rPr lang="en-US" sz="2200" dirty="0" err="1" smtClean="0"/>
              <a:t>sốt</a:t>
            </a:r>
            <a:r>
              <a:rPr lang="en-US" sz="2200" dirty="0" smtClean="0"/>
              <a:t> </a:t>
            </a:r>
            <a:r>
              <a:rPr lang="en-US" sz="2200" dirty="0" err="1" smtClean="0"/>
              <a:t>hoặc</a:t>
            </a:r>
            <a:r>
              <a:rPr lang="en-US" sz="2200" dirty="0" smtClean="0"/>
              <a:t> ho, </a:t>
            </a:r>
            <a:r>
              <a:rPr lang="en-US" sz="2200" dirty="0" err="1" smtClean="0"/>
              <a:t>khó</a:t>
            </a:r>
            <a:r>
              <a:rPr lang="en-US" sz="2200" dirty="0" smtClean="0"/>
              <a:t> </a:t>
            </a:r>
            <a:r>
              <a:rPr lang="en-US" sz="2200" dirty="0" err="1" smtClean="0"/>
              <a:t>thở</a:t>
            </a:r>
            <a:r>
              <a:rPr lang="en-US" sz="2200" dirty="0" smtClean="0"/>
              <a:t>, PH </a:t>
            </a:r>
            <a:r>
              <a:rPr lang="en-US" sz="2200" dirty="0" err="1" smtClean="0"/>
              <a:t>chủ</a:t>
            </a:r>
            <a:r>
              <a:rPr lang="en-US" sz="2200" dirty="0" smtClean="0"/>
              <a:t> </a:t>
            </a:r>
            <a:r>
              <a:rPr lang="en-US" sz="2200" dirty="0" err="1" smtClean="0"/>
              <a:t>động</a:t>
            </a:r>
            <a:r>
              <a:rPr lang="en-US" sz="2200" dirty="0" smtClean="0"/>
              <a:t> </a:t>
            </a:r>
            <a:r>
              <a:rPr lang="en-US" sz="2200" dirty="0" err="1" smtClean="0"/>
              <a:t>cho</a:t>
            </a:r>
            <a:r>
              <a:rPr lang="en-US" sz="2200" dirty="0" smtClean="0"/>
              <a:t> </a:t>
            </a:r>
            <a:r>
              <a:rPr lang="en-US" sz="2200" dirty="0" err="1" smtClean="0"/>
              <a:t>nghỉ</a:t>
            </a:r>
            <a:r>
              <a:rPr lang="en-US" sz="2200" dirty="0" smtClean="0"/>
              <a:t> </a:t>
            </a:r>
            <a:r>
              <a:rPr lang="en-US" sz="2200" dirty="0" err="1" smtClean="0"/>
              <a:t>học</a:t>
            </a:r>
            <a:r>
              <a:rPr lang="en-US" sz="2200" dirty="0" smtClean="0"/>
              <a:t>, </a:t>
            </a:r>
            <a:r>
              <a:rPr lang="en-US" sz="2200" dirty="0" err="1" smtClean="0"/>
              <a:t>theo</a:t>
            </a:r>
            <a:r>
              <a:rPr lang="en-US" sz="2200" dirty="0" smtClean="0"/>
              <a:t> </a:t>
            </a:r>
            <a:r>
              <a:rPr lang="en-US" sz="2200" dirty="0" err="1" smtClean="0"/>
              <a:t>dõi</a:t>
            </a:r>
            <a:r>
              <a:rPr lang="en-US" sz="2200" dirty="0" smtClean="0"/>
              <a:t> </a:t>
            </a:r>
            <a:r>
              <a:rPr lang="en-US" sz="2200" dirty="0" err="1" smtClean="0"/>
              <a:t>sức</a:t>
            </a:r>
            <a:r>
              <a:rPr lang="en-US" sz="2200" dirty="0" smtClean="0"/>
              <a:t> </a:t>
            </a:r>
            <a:r>
              <a:rPr lang="en-US" sz="2200" dirty="0" err="1" smtClean="0"/>
              <a:t>khỏe</a:t>
            </a:r>
            <a:r>
              <a:rPr lang="en-US" sz="2200" dirty="0" smtClean="0"/>
              <a:t> </a:t>
            </a:r>
            <a:r>
              <a:rPr lang="en-US" sz="2200" dirty="0" err="1" smtClean="0"/>
              <a:t>tại</a:t>
            </a:r>
            <a:r>
              <a:rPr lang="en-US" sz="2200" dirty="0" smtClean="0"/>
              <a:t> </a:t>
            </a:r>
            <a:r>
              <a:rPr lang="en-US" sz="2200" dirty="0" err="1" smtClean="0"/>
              <a:t>nhà</a:t>
            </a:r>
            <a:r>
              <a:rPr lang="en-US" sz="2200" dirty="0" smtClean="0"/>
              <a:t>, </a:t>
            </a:r>
            <a:r>
              <a:rPr lang="en-US" sz="2200" dirty="0" err="1" smtClean="0"/>
              <a:t>nếu</a:t>
            </a:r>
            <a:r>
              <a:rPr lang="en-US" sz="2200" dirty="0" smtClean="0"/>
              <a:t> </a:t>
            </a:r>
            <a:r>
              <a:rPr lang="en-US" sz="2200" dirty="0" err="1" smtClean="0"/>
              <a:t>cần</a:t>
            </a:r>
            <a:r>
              <a:rPr lang="en-US" sz="2200" dirty="0" smtClean="0"/>
              <a:t> </a:t>
            </a:r>
            <a:r>
              <a:rPr lang="en-US" sz="2200" dirty="0" err="1" smtClean="0"/>
              <a:t>thì</a:t>
            </a:r>
            <a:r>
              <a:rPr lang="en-US" sz="2200" dirty="0" smtClean="0"/>
              <a:t> </a:t>
            </a:r>
            <a:r>
              <a:rPr lang="en-US" sz="2200" dirty="0" err="1" smtClean="0"/>
              <a:t>đưa</a:t>
            </a:r>
            <a:r>
              <a:rPr lang="en-US" sz="2200" dirty="0" smtClean="0"/>
              <a:t> </a:t>
            </a:r>
            <a:r>
              <a:rPr lang="en-US" sz="2200" dirty="0" err="1" smtClean="0"/>
              <a:t>đến</a:t>
            </a:r>
            <a:r>
              <a:rPr lang="en-US" sz="2200" dirty="0" smtClean="0"/>
              <a:t> CSYT </a:t>
            </a:r>
            <a:r>
              <a:rPr lang="en-US" sz="2200" dirty="0" err="1" smtClean="0"/>
              <a:t>để</a:t>
            </a:r>
            <a:r>
              <a:rPr lang="en-US" sz="2200" dirty="0" smtClean="0"/>
              <a:t> </a:t>
            </a:r>
            <a:r>
              <a:rPr lang="en-US" sz="2200" dirty="0" err="1" smtClean="0"/>
              <a:t>được</a:t>
            </a:r>
            <a:r>
              <a:rPr lang="en-US" sz="2200" dirty="0" smtClean="0"/>
              <a:t> </a:t>
            </a:r>
            <a:r>
              <a:rPr lang="en-US" sz="2200" dirty="0" err="1" smtClean="0"/>
              <a:t>khám</a:t>
            </a:r>
            <a:r>
              <a:rPr lang="en-US" sz="2200" dirty="0" smtClean="0"/>
              <a:t>, </a:t>
            </a:r>
            <a:r>
              <a:rPr lang="en-US" sz="2200" dirty="0" err="1" smtClean="0"/>
              <a:t>tư</a:t>
            </a:r>
            <a:r>
              <a:rPr lang="en-US" sz="2200" dirty="0" smtClean="0"/>
              <a:t> </a:t>
            </a:r>
            <a:r>
              <a:rPr lang="en-US" sz="2200" dirty="0" err="1" smtClean="0"/>
              <a:t>vấn</a:t>
            </a:r>
            <a:r>
              <a:rPr lang="en-US" sz="2200" dirty="0" smtClean="0"/>
              <a:t>, </a:t>
            </a:r>
            <a:r>
              <a:rPr lang="en-US" sz="2200" dirty="0" err="1" smtClean="0"/>
              <a:t>điều</a:t>
            </a:r>
            <a:r>
              <a:rPr lang="en-US" sz="2200" dirty="0" smtClean="0"/>
              <a:t> </a:t>
            </a:r>
            <a:r>
              <a:rPr lang="en-US" sz="2200" dirty="0" err="1" smtClean="0"/>
              <a:t>trị</a:t>
            </a:r>
            <a:r>
              <a:rPr lang="en-US" sz="2200" dirty="0" smtClean="0"/>
              <a:t>. HS ở </a:t>
            </a:r>
            <a:r>
              <a:rPr lang="en-US" sz="2200" dirty="0" err="1" smtClean="0"/>
              <a:t>nhà</a:t>
            </a:r>
            <a:r>
              <a:rPr lang="en-US" sz="2200" dirty="0" smtClean="0"/>
              <a:t> </a:t>
            </a:r>
            <a:r>
              <a:rPr lang="en-US" sz="2200" dirty="0" err="1" smtClean="0"/>
              <a:t>nếu</a:t>
            </a:r>
            <a:r>
              <a:rPr lang="en-US" sz="2200" dirty="0" smtClean="0"/>
              <a:t> </a:t>
            </a:r>
            <a:r>
              <a:rPr lang="en-US" sz="2200" dirty="0" err="1" smtClean="0"/>
              <a:t>đang</a:t>
            </a:r>
            <a:r>
              <a:rPr lang="en-US" sz="2200" dirty="0" smtClean="0"/>
              <a:t> </a:t>
            </a:r>
            <a:r>
              <a:rPr lang="en-US" sz="2200" dirty="0" err="1" smtClean="0"/>
              <a:t>trong</a:t>
            </a:r>
            <a:r>
              <a:rPr lang="en-US" sz="2200" dirty="0" smtClean="0"/>
              <a:t> </a:t>
            </a:r>
            <a:r>
              <a:rPr lang="en-US" sz="2200" dirty="0" err="1" smtClean="0"/>
              <a:t>thời</a:t>
            </a:r>
            <a:r>
              <a:rPr lang="en-US" sz="2200" dirty="0" smtClean="0"/>
              <a:t> </a:t>
            </a:r>
            <a:r>
              <a:rPr lang="en-US" sz="2200" dirty="0" err="1" smtClean="0"/>
              <a:t>gian</a:t>
            </a:r>
            <a:r>
              <a:rPr lang="en-US" sz="2200" dirty="0" smtClean="0"/>
              <a:t> </a:t>
            </a:r>
            <a:r>
              <a:rPr lang="en-US" sz="2200" dirty="0" err="1" smtClean="0"/>
              <a:t>cách</a:t>
            </a:r>
            <a:r>
              <a:rPr lang="en-US" sz="2200" dirty="0" smtClean="0"/>
              <a:t> </a:t>
            </a:r>
            <a:r>
              <a:rPr lang="en-US" sz="2200" dirty="0" err="1" smtClean="0"/>
              <a:t>ly</a:t>
            </a:r>
            <a:r>
              <a:rPr lang="en-US" sz="2200" dirty="0" smtClean="0"/>
              <a:t> </a:t>
            </a:r>
            <a:r>
              <a:rPr lang="en-US" sz="2200" dirty="0" err="1" smtClean="0"/>
              <a:t>theo</a:t>
            </a:r>
            <a:r>
              <a:rPr lang="en-US" sz="2200" dirty="0" smtClean="0"/>
              <a:t> </a:t>
            </a:r>
            <a:r>
              <a:rPr lang="en-US" sz="2200" dirty="0" err="1" smtClean="0"/>
              <a:t>yêu</a:t>
            </a:r>
            <a:r>
              <a:rPr lang="en-US" sz="2200" dirty="0" smtClean="0"/>
              <a:t> </a:t>
            </a:r>
            <a:r>
              <a:rPr lang="en-US" sz="2200" dirty="0" err="1" smtClean="0"/>
              <a:t>cầu</a:t>
            </a:r>
            <a:r>
              <a:rPr lang="en-US" sz="2200" dirty="0" smtClean="0"/>
              <a:t> </a:t>
            </a:r>
            <a:r>
              <a:rPr lang="en-US" sz="2200" dirty="0" err="1" smtClean="0"/>
              <a:t>của</a:t>
            </a:r>
            <a:r>
              <a:rPr lang="en-US" sz="2200" dirty="0" smtClean="0"/>
              <a:t> </a:t>
            </a:r>
            <a:r>
              <a:rPr lang="en-US" sz="2200" dirty="0" err="1" smtClean="0"/>
              <a:t>cơ</a:t>
            </a:r>
            <a:r>
              <a:rPr lang="en-US" sz="2200" dirty="0" smtClean="0"/>
              <a:t> y </a:t>
            </a:r>
            <a:r>
              <a:rPr lang="en-US" sz="2200" dirty="0" err="1" smtClean="0"/>
              <a:t>tế</a:t>
            </a:r>
            <a:r>
              <a:rPr lang="en-US" sz="2200" dirty="0" smtClean="0"/>
              <a:t>.</a:t>
            </a:r>
            <a:br>
              <a:rPr lang="en-US" sz="2200" dirty="0" smtClean="0"/>
            </a:br>
            <a:r>
              <a:rPr lang="en-US" sz="2200" dirty="0" smtClean="0"/>
              <a:t>    -    </a:t>
            </a:r>
            <a:r>
              <a:rPr lang="en-US" sz="2200" dirty="0" err="1" smtClean="0"/>
              <a:t>Sinh</a:t>
            </a:r>
            <a:r>
              <a:rPr lang="en-US" sz="2200" dirty="0" smtClean="0"/>
              <a:t> </a:t>
            </a:r>
            <a:r>
              <a:rPr lang="en-US" sz="2200" dirty="0" err="1" smtClean="0"/>
              <a:t>viên</a:t>
            </a:r>
            <a:r>
              <a:rPr lang="en-US" sz="2200" dirty="0" smtClean="0"/>
              <a:t>, </a:t>
            </a:r>
            <a:r>
              <a:rPr lang="en-US" sz="2200" dirty="0" err="1" smtClean="0"/>
              <a:t>học</a:t>
            </a:r>
            <a:r>
              <a:rPr lang="en-US" sz="2200" dirty="0" smtClean="0"/>
              <a:t> </a:t>
            </a:r>
            <a:r>
              <a:rPr lang="en-US" sz="2200" dirty="0" err="1" smtClean="0"/>
              <a:t>viên</a:t>
            </a:r>
            <a:r>
              <a:rPr lang="en-US" sz="2200" dirty="0" smtClean="0"/>
              <a:t>,  </a:t>
            </a:r>
            <a:r>
              <a:rPr lang="en-US" sz="2200" dirty="0" err="1" smtClean="0"/>
              <a:t>có</a:t>
            </a:r>
            <a:r>
              <a:rPr lang="en-US" sz="2200" dirty="0" smtClean="0"/>
              <a:t> </a:t>
            </a:r>
            <a:r>
              <a:rPr lang="en-US" sz="2200" dirty="0" err="1" smtClean="0"/>
              <a:t>thể</a:t>
            </a:r>
            <a:r>
              <a:rPr lang="en-US" sz="2200" dirty="0" smtClean="0"/>
              <a:t> </a:t>
            </a:r>
            <a:r>
              <a:rPr lang="en-US" sz="2200" dirty="0" err="1" smtClean="0"/>
              <a:t>tự</a:t>
            </a:r>
            <a:r>
              <a:rPr lang="en-US" sz="2200" dirty="0" smtClean="0"/>
              <a:t> </a:t>
            </a:r>
            <a:r>
              <a:rPr lang="en-US" sz="2200" dirty="0" err="1" smtClean="0"/>
              <a:t>đo</a:t>
            </a:r>
            <a:r>
              <a:rPr lang="en-US" sz="2200" dirty="0" smtClean="0"/>
              <a:t> </a:t>
            </a:r>
            <a:r>
              <a:rPr lang="en-US" sz="2200" dirty="0" err="1" smtClean="0"/>
              <a:t>nhiệt</a:t>
            </a:r>
            <a:r>
              <a:rPr lang="en-US" sz="2200" dirty="0" smtClean="0"/>
              <a:t> </a:t>
            </a:r>
            <a:r>
              <a:rPr lang="en-US" sz="2200" dirty="0" err="1" smtClean="0"/>
              <a:t>độ</a:t>
            </a:r>
            <a:r>
              <a:rPr lang="en-US" sz="2200" dirty="0" smtClean="0"/>
              <a:t>, </a:t>
            </a:r>
            <a:r>
              <a:rPr lang="en-US" sz="2200" dirty="0" err="1" smtClean="0"/>
              <a:t>nếu</a:t>
            </a:r>
            <a:r>
              <a:rPr lang="en-US" sz="2200" dirty="0" smtClean="0"/>
              <a:t> </a:t>
            </a:r>
            <a:r>
              <a:rPr lang="en-US" sz="2200" dirty="0" err="1" smtClean="0"/>
              <a:t>sốt</a:t>
            </a:r>
            <a:r>
              <a:rPr lang="en-US" sz="2200" dirty="0" smtClean="0"/>
              <a:t> </a:t>
            </a:r>
            <a:r>
              <a:rPr lang="en-US" sz="2200" dirty="0" err="1" smtClean="0"/>
              <a:t>hoặc</a:t>
            </a:r>
            <a:r>
              <a:rPr lang="en-US" sz="2200" dirty="0" smtClean="0"/>
              <a:t> ho, </a:t>
            </a:r>
            <a:r>
              <a:rPr lang="en-US" sz="2200" dirty="0" err="1" smtClean="0"/>
              <a:t>khó</a:t>
            </a:r>
            <a:r>
              <a:rPr lang="en-US" sz="2200" dirty="0" smtClean="0"/>
              <a:t> </a:t>
            </a:r>
            <a:r>
              <a:rPr lang="en-US" sz="2200" dirty="0" err="1" smtClean="0"/>
              <a:t>thở</a:t>
            </a:r>
            <a:r>
              <a:rPr lang="en-US" sz="2200" dirty="0" smtClean="0"/>
              <a:t>, </a:t>
            </a:r>
            <a:r>
              <a:rPr lang="en-US" sz="2200" dirty="0" err="1" smtClean="0"/>
              <a:t>chủ</a:t>
            </a:r>
            <a:r>
              <a:rPr lang="en-US" sz="2200" dirty="0" smtClean="0"/>
              <a:t> </a:t>
            </a:r>
            <a:r>
              <a:rPr lang="en-US" sz="2200" dirty="0" err="1" smtClean="0"/>
              <a:t>động</a:t>
            </a:r>
            <a:r>
              <a:rPr lang="en-US" sz="2200" dirty="0" smtClean="0"/>
              <a:t> </a:t>
            </a:r>
            <a:r>
              <a:rPr lang="en-US" sz="2200" dirty="0" err="1" smtClean="0"/>
              <a:t>báo</a:t>
            </a:r>
            <a:r>
              <a:rPr lang="en-US" sz="2200" dirty="0" smtClean="0"/>
              <a:t> </a:t>
            </a:r>
            <a:r>
              <a:rPr lang="en-US" sz="2200" dirty="0" err="1" smtClean="0"/>
              <a:t>cho</a:t>
            </a:r>
            <a:r>
              <a:rPr lang="en-US" sz="2200" dirty="0" smtClean="0"/>
              <a:t> </a:t>
            </a:r>
            <a:r>
              <a:rPr lang="en-US" sz="2200" dirty="0" err="1" smtClean="0"/>
              <a:t>trường</a:t>
            </a:r>
            <a:r>
              <a:rPr lang="en-US" sz="2200" dirty="0" smtClean="0"/>
              <a:t> </a:t>
            </a:r>
            <a:r>
              <a:rPr lang="en-US" sz="2200" dirty="0" err="1" smtClean="0"/>
              <a:t>và</a:t>
            </a:r>
            <a:r>
              <a:rPr lang="en-US" sz="2200" dirty="0" smtClean="0"/>
              <a:t> </a:t>
            </a:r>
            <a:r>
              <a:rPr lang="en-US" sz="2200" dirty="0" err="1" smtClean="0"/>
              <a:t>nghỉ</a:t>
            </a:r>
            <a:r>
              <a:rPr lang="en-US" sz="2200" dirty="0" smtClean="0"/>
              <a:t> ở </a:t>
            </a:r>
            <a:r>
              <a:rPr lang="en-US" sz="2200" dirty="0" err="1" smtClean="0"/>
              <a:t>nhà</a:t>
            </a:r>
            <a:r>
              <a:rPr lang="en-US" sz="2200" dirty="0" smtClean="0"/>
              <a:t> </a:t>
            </a:r>
            <a:r>
              <a:rPr lang="en-US" sz="2200" dirty="0" err="1" smtClean="0"/>
              <a:t>để</a:t>
            </a:r>
            <a:r>
              <a:rPr lang="en-US" sz="2200" dirty="0" smtClean="0"/>
              <a:t> </a:t>
            </a:r>
            <a:r>
              <a:rPr lang="en-US" sz="2200" dirty="0" err="1" smtClean="0"/>
              <a:t>theo</a:t>
            </a:r>
            <a:r>
              <a:rPr lang="en-US" sz="2200" dirty="0" smtClean="0"/>
              <a:t> </a:t>
            </a:r>
            <a:r>
              <a:rPr lang="en-US" sz="2200" dirty="0" err="1" smtClean="0"/>
              <a:t>dõi</a:t>
            </a:r>
            <a:r>
              <a:rPr lang="en-US" sz="2200" dirty="0" smtClean="0"/>
              <a:t> </a:t>
            </a:r>
            <a:r>
              <a:rPr lang="en-US" sz="2200" dirty="0" err="1" smtClean="0"/>
              <a:t>sức</a:t>
            </a:r>
            <a:r>
              <a:rPr lang="en-US" sz="2200" dirty="0" smtClean="0"/>
              <a:t> </a:t>
            </a:r>
            <a:r>
              <a:rPr lang="en-US" sz="2200" dirty="0" err="1" smtClean="0"/>
              <a:t>khỏe</a:t>
            </a:r>
            <a:r>
              <a:rPr lang="en-US" sz="2200" dirty="0" smtClean="0"/>
              <a:t>. </a:t>
            </a:r>
            <a:r>
              <a:rPr lang="en-US" sz="2200" dirty="0" err="1" smtClean="0"/>
              <a:t>Người</a:t>
            </a:r>
            <a:r>
              <a:rPr lang="en-US" sz="2200" dirty="0" smtClean="0"/>
              <a:t> </a:t>
            </a:r>
            <a:r>
              <a:rPr lang="en-US" sz="2200" dirty="0" err="1" smtClean="0"/>
              <a:t>học</a:t>
            </a:r>
            <a:r>
              <a:rPr lang="en-US" sz="2200" dirty="0" smtClean="0"/>
              <a:t> </a:t>
            </a:r>
            <a:r>
              <a:rPr lang="en-US" sz="2200" dirty="0" err="1" smtClean="0"/>
              <a:t>không</a:t>
            </a:r>
            <a:r>
              <a:rPr lang="en-US" sz="2200" dirty="0" smtClean="0"/>
              <a:t> </a:t>
            </a:r>
            <a:r>
              <a:rPr lang="en-US" sz="2200" dirty="0" err="1" smtClean="0"/>
              <a:t>được</a:t>
            </a:r>
            <a:r>
              <a:rPr lang="en-US" sz="2200" dirty="0" smtClean="0"/>
              <a:t> </a:t>
            </a:r>
            <a:r>
              <a:rPr lang="en-US" sz="2200" dirty="0" err="1" smtClean="0"/>
              <a:t>đến</a:t>
            </a:r>
            <a:r>
              <a:rPr lang="en-US" sz="2200" dirty="0" smtClean="0"/>
              <a:t> </a:t>
            </a:r>
            <a:r>
              <a:rPr lang="en-US" sz="2200" dirty="0" err="1" smtClean="0"/>
              <a:t>lớp</a:t>
            </a:r>
            <a:r>
              <a:rPr lang="en-US" sz="2200" dirty="0" smtClean="0"/>
              <a:t> </a:t>
            </a:r>
            <a:r>
              <a:rPr lang="en-US" sz="2200" dirty="0" err="1" smtClean="0"/>
              <a:t>nếu</a:t>
            </a:r>
            <a:r>
              <a:rPr lang="en-US" sz="2200" dirty="0" smtClean="0"/>
              <a:t> </a:t>
            </a:r>
            <a:r>
              <a:rPr lang="en-US" sz="2200" dirty="0" err="1" smtClean="0"/>
              <a:t>đang</a:t>
            </a:r>
            <a:r>
              <a:rPr lang="en-US" sz="2200" dirty="0" smtClean="0"/>
              <a:t> </a:t>
            </a:r>
            <a:r>
              <a:rPr lang="en-US" sz="2200" dirty="0" err="1" smtClean="0"/>
              <a:t>trong</a:t>
            </a:r>
            <a:r>
              <a:rPr lang="en-US" sz="2200" dirty="0" smtClean="0"/>
              <a:t> </a:t>
            </a:r>
            <a:r>
              <a:rPr lang="en-US" sz="2200" dirty="0" err="1" smtClean="0"/>
              <a:t>thời</a:t>
            </a:r>
            <a:r>
              <a:rPr lang="en-US" sz="2200" dirty="0" smtClean="0"/>
              <a:t> </a:t>
            </a:r>
            <a:r>
              <a:rPr lang="en-US" sz="2200" dirty="0" err="1" smtClean="0"/>
              <a:t>gian</a:t>
            </a:r>
            <a:r>
              <a:rPr lang="en-US" sz="2200" dirty="0" smtClean="0"/>
              <a:t> </a:t>
            </a:r>
            <a:r>
              <a:rPr lang="en-US" sz="2200" dirty="0" err="1" smtClean="0"/>
              <a:t>cách</a:t>
            </a:r>
            <a:r>
              <a:rPr lang="en-US" sz="2200" dirty="0" smtClean="0"/>
              <a:t> </a:t>
            </a:r>
            <a:r>
              <a:rPr lang="en-US" sz="2200" dirty="0" err="1" smtClean="0"/>
              <a:t>ly</a:t>
            </a:r>
            <a:r>
              <a:rPr lang="en-US" sz="2200" dirty="0" smtClean="0"/>
              <a:t> </a:t>
            </a:r>
            <a:r>
              <a:rPr lang="en-US" sz="2200" dirty="0" err="1" smtClean="0"/>
              <a:t>tại</a:t>
            </a:r>
            <a:r>
              <a:rPr lang="en-US" sz="2200" dirty="0" smtClean="0"/>
              <a:t> </a:t>
            </a:r>
            <a:r>
              <a:rPr lang="en-US" sz="2200" dirty="0" err="1" smtClean="0"/>
              <a:t>nhà</a:t>
            </a:r>
            <a:r>
              <a:rPr lang="en-US" sz="2200" dirty="0" smtClean="0"/>
              <a:t> </a:t>
            </a:r>
            <a:r>
              <a:rPr lang="en-US" sz="2200" dirty="0" err="1" smtClean="0"/>
              <a:t>theo</a:t>
            </a:r>
            <a:r>
              <a:rPr lang="en-US" sz="2200" dirty="0" smtClean="0"/>
              <a:t> </a:t>
            </a:r>
            <a:r>
              <a:rPr lang="en-US" sz="2200" dirty="0" err="1" smtClean="0"/>
              <a:t>yêu</a:t>
            </a:r>
            <a:r>
              <a:rPr lang="en-US" sz="2200" dirty="0" smtClean="0"/>
              <a:t> </a:t>
            </a:r>
            <a:r>
              <a:rPr lang="en-US" sz="2200" dirty="0" err="1" smtClean="0"/>
              <a:t>cầu</a:t>
            </a:r>
            <a:r>
              <a:rPr lang="en-US" sz="2200" dirty="0" smtClean="0"/>
              <a:t> </a:t>
            </a:r>
            <a:r>
              <a:rPr lang="en-US" sz="2200" dirty="0" err="1" smtClean="0"/>
              <a:t>của</a:t>
            </a:r>
            <a:r>
              <a:rPr lang="en-US" sz="2200" dirty="0" smtClean="0"/>
              <a:t> y </a:t>
            </a:r>
            <a:r>
              <a:rPr lang="en-US" sz="2200" dirty="0" err="1" smtClean="0"/>
              <a:t>tế</a:t>
            </a:r>
            <a:r>
              <a:rPr lang="en-US" sz="2200" dirty="0" smtClean="0"/>
              <a:t>.</a:t>
            </a:r>
            <a:br>
              <a:rPr lang="en-US" sz="2200" dirty="0" smtClean="0"/>
            </a:br>
            <a:r>
              <a:rPr lang="en-US" sz="2200" dirty="0" smtClean="0"/>
              <a:t>    -    GV, </a:t>
            </a:r>
            <a:r>
              <a:rPr lang="en-US" sz="2200" dirty="0" err="1" smtClean="0"/>
              <a:t>CBCNVtự</a:t>
            </a:r>
            <a:r>
              <a:rPr lang="en-US" sz="2200" dirty="0" smtClean="0"/>
              <a:t> </a:t>
            </a:r>
            <a:r>
              <a:rPr lang="en-US" sz="2200" dirty="0" err="1" smtClean="0"/>
              <a:t>đo</a:t>
            </a:r>
            <a:r>
              <a:rPr lang="en-US" sz="2200" dirty="0" smtClean="0"/>
              <a:t> </a:t>
            </a:r>
            <a:r>
              <a:rPr lang="en-US" sz="2200" dirty="0" err="1" smtClean="0"/>
              <a:t>nhiệt</a:t>
            </a:r>
            <a:r>
              <a:rPr lang="en-US" sz="2200" dirty="0" smtClean="0"/>
              <a:t> </a:t>
            </a:r>
            <a:r>
              <a:rPr lang="en-US" sz="2200" dirty="0" err="1" smtClean="0"/>
              <a:t>độ</a:t>
            </a:r>
            <a:r>
              <a:rPr lang="en-US" sz="2200" dirty="0" smtClean="0"/>
              <a:t>. </a:t>
            </a:r>
            <a:r>
              <a:rPr lang="en-US" sz="2200" dirty="0" err="1" smtClean="0"/>
              <a:t>Nhà</a:t>
            </a:r>
            <a:r>
              <a:rPr lang="en-US" sz="2200" dirty="0" smtClean="0"/>
              <a:t> </a:t>
            </a:r>
            <a:r>
              <a:rPr lang="en-US" sz="2200" dirty="0" err="1" smtClean="0"/>
              <a:t>trường</a:t>
            </a:r>
            <a:r>
              <a:rPr lang="en-US" sz="2200" dirty="0" smtClean="0"/>
              <a:t> </a:t>
            </a:r>
            <a:r>
              <a:rPr lang="en-US" sz="2200" dirty="0" err="1" smtClean="0"/>
              <a:t>bố</a:t>
            </a:r>
            <a:r>
              <a:rPr lang="en-US" sz="2200" dirty="0" smtClean="0"/>
              <a:t> </a:t>
            </a:r>
            <a:r>
              <a:rPr lang="en-US" sz="2200" dirty="0" err="1" smtClean="0"/>
              <a:t>trí</a:t>
            </a:r>
            <a:r>
              <a:rPr lang="en-US" sz="2200" dirty="0" smtClean="0"/>
              <a:t> </a:t>
            </a:r>
            <a:r>
              <a:rPr lang="en-US" sz="2200" dirty="0" err="1" smtClean="0"/>
              <a:t>người</a:t>
            </a:r>
            <a:r>
              <a:rPr lang="en-US" sz="2200" dirty="0" smtClean="0"/>
              <a:t> </a:t>
            </a:r>
            <a:r>
              <a:rPr lang="en-US" sz="2200" dirty="0" err="1" smtClean="0"/>
              <a:t>đón</a:t>
            </a:r>
            <a:r>
              <a:rPr lang="en-US" sz="2200" dirty="0" smtClean="0"/>
              <a:t> </a:t>
            </a:r>
            <a:r>
              <a:rPr lang="en-US" sz="2200" dirty="0" err="1" smtClean="0"/>
              <a:t>và</a:t>
            </a:r>
            <a:r>
              <a:rPr lang="en-US" sz="2200" dirty="0" smtClean="0"/>
              <a:t> </a:t>
            </a:r>
            <a:r>
              <a:rPr lang="en-US" sz="2200" dirty="0" err="1" smtClean="0"/>
              <a:t>giao</a:t>
            </a:r>
            <a:r>
              <a:rPr lang="en-US" sz="2200" dirty="0" smtClean="0"/>
              <a:t> </a:t>
            </a:r>
            <a:r>
              <a:rPr lang="en-US" sz="2200" dirty="0" err="1" smtClean="0"/>
              <a:t>học</a:t>
            </a:r>
            <a:r>
              <a:rPr lang="en-US" sz="2200" dirty="0" smtClean="0"/>
              <a:t> </a:t>
            </a:r>
            <a:r>
              <a:rPr lang="en-US" sz="2200" dirty="0" err="1" smtClean="0"/>
              <a:t>sinh</a:t>
            </a:r>
            <a:r>
              <a:rPr lang="en-US" sz="2200" dirty="0" smtClean="0"/>
              <a:t> </a:t>
            </a:r>
            <a:r>
              <a:rPr lang="en-US" sz="2200" dirty="0" err="1" smtClean="0"/>
              <a:t>tại</a:t>
            </a:r>
            <a:r>
              <a:rPr lang="en-US" sz="2200" dirty="0" smtClean="0"/>
              <a:t> </a:t>
            </a:r>
            <a:r>
              <a:rPr lang="en-US" sz="2200" dirty="0" err="1" smtClean="0"/>
              <a:t>cổng</a:t>
            </a:r>
            <a:r>
              <a:rPr lang="en-US" sz="2200" dirty="0" smtClean="0"/>
              <a:t>. PH </a:t>
            </a:r>
            <a:r>
              <a:rPr lang="en-US" sz="2200" dirty="0" err="1" smtClean="0"/>
              <a:t>không</a:t>
            </a:r>
            <a:r>
              <a:rPr lang="en-US" sz="2200" dirty="0" smtClean="0"/>
              <a:t> </a:t>
            </a:r>
            <a:r>
              <a:rPr lang="en-US" sz="2200" dirty="0" err="1" smtClean="0"/>
              <a:t>vào</a:t>
            </a:r>
            <a:r>
              <a:rPr lang="en-US" sz="2200" dirty="0" smtClean="0"/>
              <a:t> </a:t>
            </a:r>
            <a:r>
              <a:rPr lang="en-US" sz="2200" dirty="0" err="1" smtClean="0"/>
              <a:t>trong</a:t>
            </a:r>
            <a:r>
              <a:rPr lang="en-US" sz="2200" dirty="0" smtClean="0"/>
              <a:t> </a:t>
            </a:r>
            <a:r>
              <a:rPr lang="en-US" sz="2200" dirty="0" err="1" smtClean="0"/>
              <a:t>trường,hạn</a:t>
            </a:r>
            <a:r>
              <a:rPr lang="en-US" sz="2200" dirty="0" smtClean="0"/>
              <a:t> </a:t>
            </a:r>
            <a:r>
              <a:rPr lang="en-US" sz="2200" dirty="0" err="1" smtClean="0"/>
              <a:t>chế</a:t>
            </a:r>
            <a:r>
              <a:rPr lang="en-US" sz="2200" dirty="0" smtClean="0"/>
              <a:t> </a:t>
            </a:r>
            <a:r>
              <a:rPr lang="en-US" sz="2200" dirty="0" err="1" smtClean="0"/>
              <a:t>cho</a:t>
            </a:r>
            <a:r>
              <a:rPr lang="en-US" sz="2200" dirty="0" smtClean="0"/>
              <a:t> </a:t>
            </a:r>
            <a:r>
              <a:rPr lang="en-US" sz="2200" dirty="0" err="1" smtClean="0"/>
              <a:t>người</a:t>
            </a:r>
            <a:r>
              <a:rPr lang="en-US" sz="2200" dirty="0" smtClean="0"/>
              <a:t> </a:t>
            </a:r>
            <a:r>
              <a:rPr lang="en-US" sz="2200" dirty="0" err="1" smtClean="0"/>
              <a:t>không</a:t>
            </a:r>
            <a:r>
              <a:rPr lang="en-US" sz="2200" dirty="0" smtClean="0"/>
              <a:t> </a:t>
            </a:r>
            <a:r>
              <a:rPr lang="en-US" sz="2200" dirty="0" err="1" smtClean="0"/>
              <a:t>có</a:t>
            </a:r>
            <a:r>
              <a:rPr lang="en-US" sz="2200" dirty="0" smtClean="0"/>
              <a:t> </a:t>
            </a:r>
            <a:r>
              <a:rPr lang="en-US" sz="2200" dirty="0" err="1" smtClean="0"/>
              <a:t>nhiệm</a:t>
            </a:r>
            <a:r>
              <a:rPr lang="en-US" sz="2200" dirty="0" smtClean="0"/>
              <a:t> </a:t>
            </a:r>
            <a:r>
              <a:rPr lang="en-US" sz="2200" dirty="0" err="1" smtClean="0"/>
              <a:t>vụ</a:t>
            </a:r>
            <a:r>
              <a:rPr lang="en-US" sz="2200" dirty="0" smtClean="0"/>
              <a:t> </a:t>
            </a:r>
            <a:r>
              <a:rPr lang="en-US" sz="2200" dirty="0" err="1" smtClean="0"/>
              <a:t>vào</a:t>
            </a:r>
            <a:r>
              <a:rPr lang="en-US" sz="2200" dirty="0" smtClean="0"/>
              <a:t> </a:t>
            </a:r>
            <a:r>
              <a:rPr lang="en-US" sz="2200" dirty="0" err="1" smtClean="0"/>
              <a:t>trường</a:t>
            </a:r>
            <a:r>
              <a:rPr lang="en-US" sz="2200" dirty="0" smtClean="0"/>
              <a:t>.</a:t>
            </a:r>
            <a:r>
              <a:rPr lang="en-US" sz="1500" dirty="0" smtClean="0"/>
              <a:t/>
            </a:r>
            <a:br>
              <a:rPr lang="en-US" sz="1500" dirty="0" smtClean="0"/>
            </a:br>
            <a:endParaRPr lang="en-US" sz="15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Autofit/>
          </a:bodyPr>
          <a:lstStyle/>
          <a:p>
            <a:r>
              <a:rPr lang="en-US" sz="2800" b="1" dirty="0" smtClean="0">
                <a:solidFill>
                  <a:srgbClr val="FF0000"/>
                </a:solidFill>
                <a:latin typeface="Aral"/>
              </a:rPr>
              <a:t/>
            </a:r>
            <a:br>
              <a:rPr lang="en-US" sz="2800" b="1" dirty="0" smtClean="0">
                <a:solidFill>
                  <a:srgbClr val="FF0000"/>
                </a:solidFill>
                <a:latin typeface="Aral"/>
              </a:rPr>
            </a:br>
            <a:r>
              <a:rPr lang="en-US" sz="2800" b="1" dirty="0" err="1" smtClean="0">
                <a:solidFill>
                  <a:srgbClr val="FF0000"/>
                </a:solidFill>
                <a:latin typeface="Aral"/>
              </a:rPr>
              <a:t>Đo</a:t>
            </a:r>
            <a:r>
              <a:rPr lang="en-US" sz="2800" b="1" dirty="0" smtClean="0">
                <a:solidFill>
                  <a:srgbClr val="FF0000"/>
                </a:solidFill>
                <a:latin typeface="Aral"/>
              </a:rPr>
              <a:t> </a:t>
            </a:r>
            <a:r>
              <a:rPr lang="en-US" sz="2800" b="1" dirty="0" err="1" smtClean="0">
                <a:solidFill>
                  <a:srgbClr val="FF0000"/>
                </a:solidFill>
                <a:latin typeface="Aral"/>
              </a:rPr>
              <a:t>nhiệt</a:t>
            </a:r>
            <a:r>
              <a:rPr lang="en-US" sz="2800" b="1" dirty="0" smtClean="0">
                <a:solidFill>
                  <a:srgbClr val="FF0000"/>
                </a:solidFill>
                <a:latin typeface="Aral"/>
              </a:rPr>
              <a:t> </a:t>
            </a:r>
            <a:r>
              <a:rPr lang="en-US" sz="2800" b="1" dirty="0" err="1" smtClean="0">
                <a:solidFill>
                  <a:srgbClr val="FF0000"/>
                </a:solidFill>
                <a:latin typeface="Aral"/>
              </a:rPr>
              <a:t>độ</a:t>
            </a:r>
            <a:r>
              <a:rPr lang="en-US" sz="2800" b="1" dirty="0" smtClean="0">
                <a:solidFill>
                  <a:srgbClr val="FF0000"/>
                </a:solidFill>
                <a:latin typeface="Aral"/>
              </a:rPr>
              <a:t> </a:t>
            </a:r>
            <a:r>
              <a:rPr lang="en-US" sz="2800" b="1" dirty="0" err="1" smtClean="0">
                <a:solidFill>
                  <a:srgbClr val="FF0000"/>
                </a:solidFill>
                <a:latin typeface="Aral"/>
              </a:rPr>
              <a:t>trước</a:t>
            </a:r>
            <a:r>
              <a:rPr lang="en-US" sz="2800" b="1" dirty="0" smtClean="0">
                <a:solidFill>
                  <a:srgbClr val="FF0000"/>
                </a:solidFill>
                <a:latin typeface="Aral"/>
              </a:rPr>
              <a:t> </a:t>
            </a:r>
            <a:r>
              <a:rPr lang="en-US" sz="2800" b="1" dirty="0" err="1" smtClean="0">
                <a:solidFill>
                  <a:srgbClr val="FF0000"/>
                </a:solidFill>
                <a:latin typeface="Aral"/>
              </a:rPr>
              <a:t>khi</a:t>
            </a:r>
            <a:r>
              <a:rPr lang="en-US" sz="2800" b="1" dirty="0" smtClean="0">
                <a:solidFill>
                  <a:srgbClr val="FF0000"/>
                </a:solidFill>
                <a:latin typeface="Aral"/>
              </a:rPr>
              <a:t> </a:t>
            </a:r>
            <a:r>
              <a:rPr lang="en-US" sz="2800" b="1" dirty="0" err="1" smtClean="0">
                <a:solidFill>
                  <a:srgbClr val="FF0000"/>
                </a:solidFill>
                <a:latin typeface="Aral"/>
              </a:rPr>
              <a:t>đến</a:t>
            </a:r>
            <a:r>
              <a:rPr lang="en-US" sz="2800" b="1" dirty="0" smtClean="0">
                <a:solidFill>
                  <a:srgbClr val="FF0000"/>
                </a:solidFill>
                <a:latin typeface="Aral"/>
              </a:rPr>
              <a:t> </a:t>
            </a:r>
            <a:r>
              <a:rPr lang="en-US" sz="2800" b="1" dirty="0" err="1" smtClean="0">
                <a:solidFill>
                  <a:srgbClr val="FF0000"/>
                </a:solidFill>
                <a:latin typeface="Aral"/>
              </a:rPr>
              <a:t>trường</a:t>
            </a:r>
            <a:r>
              <a:rPr lang="en-US" sz="2800" b="1" dirty="0" smtClean="0">
                <a:solidFill>
                  <a:srgbClr val="FF0000"/>
                </a:solidFill>
                <a:latin typeface="Aral"/>
              </a:rPr>
              <a:t/>
            </a:r>
            <a:br>
              <a:rPr lang="en-US" sz="2800" b="1" dirty="0" smtClean="0">
                <a:solidFill>
                  <a:srgbClr val="FF0000"/>
                </a:solidFill>
                <a:latin typeface="Aral"/>
              </a:rPr>
            </a:br>
            <a:endParaRPr lang="en-US" sz="2800" dirty="0">
              <a:solidFill>
                <a:srgbClr val="FF0000"/>
              </a:solidFill>
              <a:latin typeface="Aral"/>
            </a:endParaRPr>
          </a:p>
        </p:txBody>
      </p:sp>
      <p:sp>
        <p:nvSpPr>
          <p:cNvPr id="3" name="Content Placeholder 2"/>
          <p:cNvSpPr>
            <a:spLocks noGrp="1"/>
          </p:cNvSpPr>
          <p:nvPr>
            <p:ph idx="1"/>
          </p:nvPr>
        </p:nvSpPr>
        <p:spPr>
          <a:xfrm>
            <a:off x="457200" y="990600"/>
            <a:ext cx="8458200" cy="5486400"/>
          </a:xfrm>
        </p:spPr>
        <p:txBody>
          <a:bodyPr>
            <a:noAutofit/>
          </a:bodyPr>
          <a:lstStyle/>
          <a:p>
            <a:r>
              <a:rPr lang="en-US" sz="2200" dirty="0" smtClean="0">
                <a:latin typeface="Aral"/>
              </a:rPr>
              <a:t>-    </a:t>
            </a:r>
            <a:r>
              <a:rPr lang="en-US" sz="2200" dirty="0" err="1" smtClean="0">
                <a:latin typeface="Aral"/>
              </a:rPr>
              <a:t>Trường</a:t>
            </a:r>
            <a:r>
              <a:rPr lang="en-US" sz="2200" dirty="0" smtClean="0">
                <a:latin typeface="Aral"/>
              </a:rPr>
              <a:t> </a:t>
            </a:r>
            <a:r>
              <a:rPr lang="en-US" sz="2200" dirty="0" err="1" smtClean="0">
                <a:latin typeface="Aral"/>
              </a:rPr>
              <a:t>học</a:t>
            </a:r>
            <a:r>
              <a:rPr lang="en-US" sz="2200" dirty="0" smtClean="0">
                <a:latin typeface="Aral"/>
              </a:rPr>
              <a:t> </a:t>
            </a:r>
            <a:r>
              <a:rPr lang="en-US" sz="2200" dirty="0" err="1" smtClean="0">
                <a:latin typeface="Aral"/>
              </a:rPr>
              <a:t>phải</a:t>
            </a:r>
            <a:r>
              <a:rPr lang="en-US" sz="2200" dirty="0" smtClean="0">
                <a:latin typeface="Aral"/>
              </a:rPr>
              <a:t> </a:t>
            </a:r>
            <a:r>
              <a:rPr lang="en-US" sz="2200" dirty="0" err="1" smtClean="0">
                <a:latin typeface="Aral"/>
              </a:rPr>
              <a:t>đảm</a:t>
            </a:r>
            <a:r>
              <a:rPr lang="en-US" sz="2200" dirty="0" smtClean="0">
                <a:latin typeface="Aral"/>
              </a:rPr>
              <a:t> </a:t>
            </a:r>
            <a:r>
              <a:rPr lang="en-US" sz="2200" dirty="0" err="1" smtClean="0">
                <a:latin typeface="Aral"/>
              </a:rPr>
              <a:t>bảo</a:t>
            </a:r>
            <a:r>
              <a:rPr lang="en-US" sz="2200" dirty="0" smtClean="0">
                <a:latin typeface="Aral"/>
              </a:rPr>
              <a:t> </a:t>
            </a:r>
            <a:r>
              <a:rPr lang="en-US" sz="2200" dirty="0" err="1" smtClean="0">
                <a:latin typeface="Aral"/>
              </a:rPr>
              <a:t>đủ</a:t>
            </a:r>
            <a:r>
              <a:rPr lang="en-US" sz="2200" dirty="0" smtClean="0">
                <a:latin typeface="Aral"/>
              </a:rPr>
              <a:t> </a:t>
            </a:r>
            <a:r>
              <a:rPr lang="en-US" sz="2200" dirty="0" err="1" smtClean="0">
                <a:latin typeface="Aral"/>
              </a:rPr>
              <a:t>nước</a:t>
            </a:r>
            <a:r>
              <a:rPr lang="en-US" sz="2200" dirty="0" smtClean="0">
                <a:latin typeface="Aral"/>
              </a:rPr>
              <a:t> </a:t>
            </a:r>
            <a:r>
              <a:rPr lang="en-US" sz="2200" dirty="0" err="1" smtClean="0">
                <a:latin typeface="Aral"/>
              </a:rPr>
              <a:t>uống</a:t>
            </a:r>
            <a:r>
              <a:rPr lang="en-US" sz="2200" dirty="0" smtClean="0">
                <a:latin typeface="Aral"/>
              </a:rPr>
              <a:t> </a:t>
            </a:r>
            <a:r>
              <a:rPr lang="en-US" sz="2200" dirty="0" err="1" smtClean="0">
                <a:latin typeface="Aral"/>
              </a:rPr>
              <a:t>hợp</a:t>
            </a:r>
            <a:r>
              <a:rPr lang="en-US" sz="2200" dirty="0" smtClean="0">
                <a:latin typeface="Aral"/>
              </a:rPr>
              <a:t> </a:t>
            </a:r>
            <a:r>
              <a:rPr lang="en-US" sz="2200" dirty="0" err="1" smtClean="0">
                <a:latin typeface="Aral"/>
              </a:rPr>
              <a:t>vệ</a:t>
            </a:r>
            <a:r>
              <a:rPr lang="en-US" sz="2200" dirty="0" smtClean="0">
                <a:latin typeface="Aral"/>
              </a:rPr>
              <a:t> </a:t>
            </a:r>
            <a:r>
              <a:rPr lang="en-US" sz="2200" dirty="0" err="1" smtClean="0">
                <a:latin typeface="Aral"/>
              </a:rPr>
              <a:t>sinh</a:t>
            </a:r>
            <a:r>
              <a:rPr lang="en-US" sz="2200" dirty="0" smtClean="0">
                <a:latin typeface="Aral"/>
              </a:rPr>
              <a:t>, </a:t>
            </a:r>
            <a:r>
              <a:rPr lang="en-US" sz="2200" dirty="0" err="1" smtClean="0">
                <a:latin typeface="Aral"/>
              </a:rPr>
              <a:t>mỗi</a:t>
            </a:r>
            <a:r>
              <a:rPr lang="en-US" sz="2200" dirty="0" smtClean="0">
                <a:latin typeface="Aral"/>
              </a:rPr>
              <a:t> </a:t>
            </a:r>
            <a:r>
              <a:rPr lang="en-US" sz="2200" dirty="0" err="1" smtClean="0">
                <a:latin typeface="Aral"/>
              </a:rPr>
              <a:t>em</a:t>
            </a:r>
            <a:r>
              <a:rPr lang="en-US" sz="2200" dirty="0" smtClean="0">
                <a:latin typeface="Aral"/>
              </a:rPr>
              <a:t> </a:t>
            </a:r>
            <a:r>
              <a:rPr lang="en-US" sz="2200" dirty="0" err="1" smtClean="0">
                <a:latin typeface="Aral"/>
              </a:rPr>
              <a:t>có</a:t>
            </a:r>
            <a:r>
              <a:rPr lang="en-US" sz="2200" dirty="0" smtClean="0">
                <a:latin typeface="Aral"/>
              </a:rPr>
              <a:t> </a:t>
            </a:r>
            <a:r>
              <a:rPr lang="en-US" sz="2200" dirty="0" err="1" smtClean="0">
                <a:latin typeface="Aral"/>
              </a:rPr>
              <a:t>một</a:t>
            </a:r>
            <a:r>
              <a:rPr lang="en-US" sz="2200" dirty="0" smtClean="0">
                <a:latin typeface="Aral"/>
              </a:rPr>
              <a:t> </a:t>
            </a:r>
            <a:r>
              <a:rPr lang="en-US" sz="2200" dirty="0" err="1" smtClean="0">
                <a:latin typeface="Aral"/>
              </a:rPr>
              <a:t>cốc</a:t>
            </a:r>
            <a:r>
              <a:rPr lang="en-US" sz="2200" dirty="0" smtClean="0">
                <a:latin typeface="Aral"/>
              </a:rPr>
              <a:t> </a:t>
            </a:r>
            <a:r>
              <a:rPr lang="en-US" sz="2200" dirty="0" err="1" smtClean="0">
                <a:latin typeface="Aral"/>
              </a:rPr>
              <a:t>riêng</a:t>
            </a:r>
            <a:r>
              <a:rPr lang="en-US" sz="2200" dirty="0" smtClean="0">
                <a:latin typeface="Aral"/>
              </a:rPr>
              <a:t>, </a:t>
            </a:r>
            <a:r>
              <a:rPr lang="en-US" sz="2200" dirty="0" err="1" smtClean="0">
                <a:latin typeface="Aral"/>
              </a:rPr>
              <a:t>sạch</a:t>
            </a:r>
            <a:r>
              <a:rPr lang="en-US" sz="2200" dirty="0" smtClean="0">
                <a:latin typeface="Aral"/>
              </a:rPr>
              <a:t> </a:t>
            </a:r>
            <a:r>
              <a:rPr lang="en-US" sz="2200" dirty="0" err="1" smtClean="0">
                <a:latin typeface="Aral"/>
              </a:rPr>
              <a:t>sẽ</a:t>
            </a:r>
            <a:r>
              <a:rPr lang="en-US" sz="2200" dirty="0" smtClean="0">
                <a:latin typeface="Aral"/>
              </a:rPr>
              <a:t>. </a:t>
            </a:r>
            <a:r>
              <a:rPr lang="en-US" sz="2200" dirty="0" err="1" smtClean="0">
                <a:latin typeface="Aral"/>
              </a:rPr>
              <a:t>Trường</a:t>
            </a:r>
            <a:r>
              <a:rPr lang="en-US" sz="2200" dirty="0" smtClean="0">
                <a:latin typeface="Aral"/>
              </a:rPr>
              <a:t> </a:t>
            </a:r>
            <a:r>
              <a:rPr lang="en-US" sz="2200" dirty="0" err="1" smtClean="0">
                <a:latin typeface="Aral"/>
              </a:rPr>
              <a:t>cung</a:t>
            </a:r>
            <a:r>
              <a:rPr lang="en-US" sz="2200" dirty="0" smtClean="0">
                <a:latin typeface="Aral"/>
              </a:rPr>
              <a:t> </a:t>
            </a:r>
            <a:r>
              <a:rPr lang="en-US" sz="2200" dirty="0" err="1" smtClean="0">
                <a:latin typeface="Aral"/>
              </a:rPr>
              <a:t>cấp</a:t>
            </a:r>
            <a:r>
              <a:rPr lang="en-US" sz="2200" dirty="0" smtClean="0">
                <a:latin typeface="Aral"/>
              </a:rPr>
              <a:t> </a:t>
            </a:r>
            <a:r>
              <a:rPr lang="en-US" sz="2200" dirty="0" err="1" smtClean="0">
                <a:latin typeface="Aral"/>
              </a:rPr>
              <a:t>khăn</a:t>
            </a:r>
            <a:r>
              <a:rPr lang="en-US" sz="2200" dirty="0" smtClean="0">
                <a:latin typeface="Aral"/>
              </a:rPr>
              <a:t> </a:t>
            </a:r>
            <a:r>
              <a:rPr lang="en-US" sz="2200" dirty="0" err="1" smtClean="0">
                <a:latin typeface="Aral"/>
              </a:rPr>
              <a:t>mặt</a:t>
            </a:r>
            <a:r>
              <a:rPr lang="en-US" sz="2200" dirty="0" smtClean="0">
                <a:latin typeface="Aral"/>
              </a:rPr>
              <a:t>, </a:t>
            </a:r>
            <a:r>
              <a:rPr lang="en-US" sz="2200" dirty="0" err="1" smtClean="0">
                <a:latin typeface="Aral"/>
              </a:rPr>
              <a:t>khăn</a:t>
            </a:r>
            <a:r>
              <a:rPr lang="en-US" sz="2200" dirty="0" smtClean="0">
                <a:latin typeface="Aral"/>
              </a:rPr>
              <a:t> </a:t>
            </a:r>
            <a:r>
              <a:rPr lang="en-US" sz="2200" dirty="0" err="1" smtClean="0">
                <a:latin typeface="Aral"/>
              </a:rPr>
              <a:t>lau</a:t>
            </a:r>
            <a:r>
              <a:rPr lang="en-US" sz="2200" dirty="0" smtClean="0">
                <a:latin typeface="Aral"/>
              </a:rPr>
              <a:t> </a:t>
            </a:r>
            <a:r>
              <a:rPr lang="en-US" sz="2200" dirty="0" err="1" smtClean="0">
                <a:latin typeface="Aral"/>
              </a:rPr>
              <a:t>tay</a:t>
            </a:r>
            <a:r>
              <a:rPr lang="en-US" sz="2200" dirty="0" smtClean="0">
                <a:latin typeface="Aral"/>
              </a:rPr>
              <a:t> </a:t>
            </a:r>
            <a:r>
              <a:rPr lang="en-US" sz="2200" dirty="0" err="1" smtClean="0">
                <a:latin typeface="Aral"/>
              </a:rPr>
              <a:t>cho</a:t>
            </a:r>
            <a:r>
              <a:rPr lang="en-US" sz="2200" dirty="0" smtClean="0">
                <a:latin typeface="Aral"/>
              </a:rPr>
              <a:t> </a:t>
            </a:r>
            <a:r>
              <a:rPr lang="en-US" sz="2200" dirty="0" err="1" smtClean="0">
                <a:latin typeface="Aral"/>
              </a:rPr>
              <a:t>học</a:t>
            </a:r>
            <a:r>
              <a:rPr lang="en-US" sz="2200" dirty="0" smtClean="0">
                <a:latin typeface="Aral"/>
              </a:rPr>
              <a:t> </a:t>
            </a:r>
            <a:r>
              <a:rPr lang="en-US" sz="2200" dirty="0" err="1" smtClean="0">
                <a:latin typeface="Aral"/>
              </a:rPr>
              <a:t>sinh</a:t>
            </a:r>
            <a:r>
              <a:rPr lang="en-US" sz="2200" dirty="0" smtClean="0">
                <a:latin typeface="Aral"/>
              </a:rPr>
              <a:t> </a:t>
            </a:r>
            <a:r>
              <a:rPr lang="en-US" sz="2200" dirty="0" err="1" smtClean="0">
                <a:latin typeface="Aral"/>
              </a:rPr>
              <a:t>thì</a:t>
            </a:r>
            <a:r>
              <a:rPr lang="en-US" sz="2200" dirty="0" smtClean="0">
                <a:latin typeface="Aral"/>
              </a:rPr>
              <a:t> </a:t>
            </a:r>
            <a:r>
              <a:rPr lang="en-US" sz="2200" dirty="0" err="1" smtClean="0">
                <a:latin typeface="Aral"/>
              </a:rPr>
              <a:t>phải</a:t>
            </a:r>
            <a:r>
              <a:rPr lang="en-US" sz="2200" dirty="0" smtClean="0">
                <a:latin typeface="Aral"/>
              </a:rPr>
              <a:t> </a:t>
            </a:r>
            <a:r>
              <a:rPr lang="en-US" sz="2200" dirty="0" err="1" smtClean="0">
                <a:latin typeface="Aral"/>
              </a:rPr>
              <a:t>đảm</a:t>
            </a:r>
            <a:r>
              <a:rPr lang="en-US" sz="2200" dirty="0" smtClean="0">
                <a:latin typeface="Aral"/>
              </a:rPr>
              <a:t> </a:t>
            </a:r>
            <a:r>
              <a:rPr lang="en-US" sz="2200" dirty="0" err="1" smtClean="0">
                <a:latin typeface="Aral"/>
              </a:rPr>
              <a:t>bảo</a:t>
            </a:r>
            <a:r>
              <a:rPr lang="en-US" sz="2200" dirty="0" smtClean="0">
                <a:latin typeface="Aral"/>
              </a:rPr>
              <a:t> </a:t>
            </a:r>
            <a:r>
              <a:rPr lang="en-US" sz="2200" dirty="0" err="1" smtClean="0">
                <a:latin typeface="Aral"/>
              </a:rPr>
              <a:t>mỗi</a:t>
            </a:r>
            <a:r>
              <a:rPr lang="en-US" sz="2200" dirty="0" smtClean="0">
                <a:latin typeface="Aral"/>
              </a:rPr>
              <a:t> </a:t>
            </a:r>
            <a:r>
              <a:rPr lang="en-US" sz="2200" dirty="0" err="1" smtClean="0">
                <a:latin typeface="Aral"/>
              </a:rPr>
              <a:t>em</a:t>
            </a:r>
            <a:r>
              <a:rPr lang="en-US" sz="2200" dirty="0" smtClean="0">
                <a:latin typeface="Aral"/>
              </a:rPr>
              <a:t> </a:t>
            </a:r>
            <a:r>
              <a:rPr lang="en-US" sz="2200" dirty="0" err="1" smtClean="0">
                <a:latin typeface="Aral"/>
              </a:rPr>
              <a:t>có</a:t>
            </a:r>
            <a:r>
              <a:rPr lang="en-US" sz="2200" dirty="0" smtClean="0">
                <a:latin typeface="Aral"/>
              </a:rPr>
              <a:t> </a:t>
            </a:r>
            <a:r>
              <a:rPr lang="en-US" sz="2200" dirty="0" err="1" smtClean="0">
                <a:latin typeface="Aral"/>
              </a:rPr>
              <a:t>một</a:t>
            </a:r>
            <a:r>
              <a:rPr lang="en-US" sz="2200" dirty="0" smtClean="0">
                <a:latin typeface="Aral"/>
              </a:rPr>
              <a:t> </a:t>
            </a:r>
            <a:r>
              <a:rPr lang="en-US" sz="2200" dirty="0" err="1" smtClean="0">
                <a:latin typeface="Aral"/>
              </a:rPr>
              <a:t>cái</a:t>
            </a:r>
            <a:r>
              <a:rPr lang="en-US" sz="2200" dirty="0" smtClean="0">
                <a:latin typeface="Aral"/>
              </a:rPr>
              <a:t> </a:t>
            </a:r>
            <a:r>
              <a:rPr lang="en-US" sz="2200" dirty="0" err="1" smtClean="0">
                <a:latin typeface="Aral"/>
              </a:rPr>
              <a:t>riêng</a:t>
            </a:r>
            <a:r>
              <a:rPr lang="en-US" sz="2200" dirty="0" smtClean="0">
                <a:latin typeface="Aral"/>
              </a:rPr>
              <a:t>, </a:t>
            </a:r>
            <a:r>
              <a:rPr lang="en-US" sz="2200" dirty="0" err="1" smtClean="0">
                <a:latin typeface="Aral"/>
              </a:rPr>
              <a:t>giặt</a:t>
            </a:r>
            <a:r>
              <a:rPr lang="en-US" sz="2200" dirty="0" smtClean="0">
                <a:latin typeface="Aral"/>
              </a:rPr>
              <a:t> </a:t>
            </a:r>
            <a:r>
              <a:rPr lang="en-US" sz="2200" dirty="0" err="1" smtClean="0">
                <a:latin typeface="Aral"/>
              </a:rPr>
              <a:t>sạch</a:t>
            </a:r>
            <a:r>
              <a:rPr lang="en-US" sz="2200" dirty="0" smtClean="0">
                <a:latin typeface="Aral"/>
              </a:rPr>
              <a:t> </a:t>
            </a:r>
            <a:r>
              <a:rPr lang="en-US" sz="2200" dirty="0" err="1" smtClean="0">
                <a:latin typeface="Aral"/>
              </a:rPr>
              <a:t>khăn</a:t>
            </a:r>
            <a:r>
              <a:rPr lang="en-US" sz="2200" dirty="0" smtClean="0">
                <a:latin typeface="Aral"/>
              </a:rPr>
              <a:t> </a:t>
            </a:r>
            <a:r>
              <a:rPr lang="en-US" sz="2200" dirty="0" err="1" smtClean="0">
                <a:latin typeface="Aral"/>
              </a:rPr>
              <a:t>với</a:t>
            </a:r>
            <a:r>
              <a:rPr lang="en-US" sz="2200" dirty="0" smtClean="0">
                <a:latin typeface="Aral"/>
              </a:rPr>
              <a:t> </a:t>
            </a:r>
            <a:r>
              <a:rPr lang="en-US" sz="2200" dirty="0" err="1" smtClean="0">
                <a:latin typeface="Aral"/>
              </a:rPr>
              <a:t>xà</a:t>
            </a:r>
            <a:r>
              <a:rPr lang="en-US" sz="2200" dirty="0" smtClean="0">
                <a:latin typeface="Aral"/>
              </a:rPr>
              <a:t> </a:t>
            </a:r>
            <a:r>
              <a:rPr lang="en-US" sz="2200" dirty="0" err="1" smtClean="0">
                <a:latin typeface="Aral"/>
              </a:rPr>
              <a:t>phòng</a:t>
            </a:r>
            <a:r>
              <a:rPr lang="en-US" sz="2200" dirty="0" smtClean="0">
                <a:latin typeface="Aral"/>
              </a:rPr>
              <a:t> </a:t>
            </a:r>
            <a:r>
              <a:rPr lang="en-US" sz="2200" dirty="0" err="1" smtClean="0">
                <a:latin typeface="Aral"/>
              </a:rPr>
              <a:t>sau</a:t>
            </a:r>
            <a:r>
              <a:rPr lang="en-US" sz="2200" dirty="0" smtClean="0">
                <a:latin typeface="Aral"/>
              </a:rPr>
              <a:t> </a:t>
            </a:r>
            <a:r>
              <a:rPr lang="en-US" sz="2200" dirty="0" err="1" smtClean="0">
                <a:latin typeface="Aral"/>
              </a:rPr>
              <a:t>mỗi</a:t>
            </a:r>
            <a:r>
              <a:rPr lang="en-US" sz="2200" dirty="0" smtClean="0">
                <a:latin typeface="Aral"/>
              </a:rPr>
              <a:t> </a:t>
            </a:r>
            <a:r>
              <a:rPr lang="en-US" sz="2200" dirty="0" err="1" smtClean="0">
                <a:latin typeface="Aral"/>
              </a:rPr>
              <a:t>ngày</a:t>
            </a:r>
            <a:r>
              <a:rPr lang="en-US" sz="2200" dirty="0" smtClean="0">
                <a:latin typeface="Aral"/>
              </a:rPr>
              <a:t> </a:t>
            </a:r>
            <a:r>
              <a:rPr lang="en-US" sz="2200" dirty="0" err="1" smtClean="0">
                <a:latin typeface="Aral"/>
              </a:rPr>
              <a:t>học</a:t>
            </a:r>
            <a:r>
              <a:rPr lang="en-US" sz="2200" dirty="0" smtClean="0">
                <a:latin typeface="Aral"/>
              </a:rPr>
              <a:t>.</a:t>
            </a:r>
            <a:br>
              <a:rPr lang="en-US" sz="2200" dirty="0" smtClean="0">
                <a:latin typeface="Aral"/>
              </a:rPr>
            </a:br>
            <a:r>
              <a:rPr lang="en-US" sz="2200" dirty="0" smtClean="0">
                <a:latin typeface="Aral"/>
              </a:rPr>
              <a:t>    -    </a:t>
            </a:r>
            <a:r>
              <a:rPr lang="en-US" sz="2200" dirty="0" err="1" smtClean="0">
                <a:latin typeface="Aral"/>
              </a:rPr>
              <a:t>Trường</a:t>
            </a:r>
            <a:r>
              <a:rPr lang="en-US" sz="2200" dirty="0" smtClean="0">
                <a:latin typeface="Aral"/>
              </a:rPr>
              <a:t> </a:t>
            </a:r>
            <a:r>
              <a:rPr lang="en-US" sz="2200" dirty="0" err="1" smtClean="0">
                <a:latin typeface="Aral"/>
              </a:rPr>
              <a:t>học</a:t>
            </a:r>
            <a:r>
              <a:rPr lang="en-US" sz="2200" dirty="0" smtClean="0">
                <a:latin typeface="Aral"/>
              </a:rPr>
              <a:t> </a:t>
            </a:r>
            <a:r>
              <a:rPr lang="en-US" sz="2200" dirty="0" err="1" smtClean="0">
                <a:latin typeface="Aral"/>
              </a:rPr>
              <a:t>bố</a:t>
            </a:r>
            <a:r>
              <a:rPr lang="en-US" sz="2200" dirty="0" smtClean="0">
                <a:latin typeface="Aral"/>
              </a:rPr>
              <a:t> </a:t>
            </a:r>
            <a:r>
              <a:rPr lang="en-US" sz="2200" dirty="0" err="1" smtClean="0">
                <a:latin typeface="Aral"/>
              </a:rPr>
              <a:t>trí</a:t>
            </a:r>
            <a:r>
              <a:rPr lang="en-US" sz="2200" dirty="0" smtClean="0">
                <a:latin typeface="Aral"/>
              </a:rPr>
              <a:t> </a:t>
            </a:r>
            <a:r>
              <a:rPr lang="en-US" sz="2200" dirty="0" err="1" smtClean="0">
                <a:latin typeface="Aral"/>
              </a:rPr>
              <a:t>và</a:t>
            </a:r>
            <a:r>
              <a:rPr lang="en-US" sz="2200" dirty="0" smtClean="0">
                <a:latin typeface="Aral"/>
              </a:rPr>
              <a:t> </a:t>
            </a:r>
            <a:r>
              <a:rPr lang="en-US" sz="2200" dirty="0" err="1" smtClean="0">
                <a:latin typeface="Aral"/>
              </a:rPr>
              <a:t>đảm</a:t>
            </a:r>
            <a:r>
              <a:rPr lang="en-US" sz="2200" dirty="0" smtClean="0">
                <a:latin typeface="Aral"/>
              </a:rPr>
              <a:t> </a:t>
            </a:r>
            <a:r>
              <a:rPr lang="en-US" sz="2200" dirty="0" err="1" smtClean="0">
                <a:latin typeface="Aral"/>
              </a:rPr>
              <a:t>bảo</a:t>
            </a:r>
            <a:r>
              <a:rPr lang="en-US" sz="2200" dirty="0" smtClean="0">
                <a:latin typeface="Aral"/>
              </a:rPr>
              <a:t> </a:t>
            </a:r>
            <a:r>
              <a:rPr lang="en-US" sz="2200" dirty="0" err="1" smtClean="0">
                <a:latin typeface="Aral"/>
              </a:rPr>
              <a:t>nơi</a:t>
            </a:r>
            <a:r>
              <a:rPr lang="en-US" sz="2200" dirty="0" smtClean="0">
                <a:latin typeface="Aral"/>
              </a:rPr>
              <a:t> </a:t>
            </a:r>
            <a:r>
              <a:rPr lang="en-US" sz="2200" dirty="0" err="1" smtClean="0">
                <a:latin typeface="Aral"/>
              </a:rPr>
              <a:t>rửa</a:t>
            </a:r>
            <a:r>
              <a:rPr lang="en-US" sz="2200" dirty="0" smtClean="0">
                <a:latin typeface="Aral"/>
              </a:rPr>
              <a:t> </a:t>
            </a:r>
            <a:r>
              <a:rPr lang="en-US" sz="2200" dirty="0" err="1" smtClean="0">
                <a:latin typeface="Aral"/>
              </a:rPr>
              <a:t>tay</a:t>
            </a:r>
            <a:r>
              <a:rPr lang="en-US" sz="2200" dirty="0" smtClean="0">
                <a:latin typeface="Aral"/>
              </a:rPr>
              <a:t> </a:t>
            </a:r>
            <a:r>
              <a:rPr lang="en-US" sz="2200" dirty="0" err="1" smtClean="0">
                <a:latin typeface="Aral"/>
              </a:rPr>
              <a:t>có</a:t>
            </a:r>
            <a:r>
              <a:rPr lang="en-US" sz="2200" dirty="0" smtClean="0">
                <a:latin typeface="Aral"/>
              </a:rPr>
              <a:t> </a:t>
            </a:r>
            <a:r>
              <a:rPr lang="en-US" sz="2200" dirty="0" err="1" smtClean="0">
                <a:latin typeface="Aral"/>
              </a:rPr>
              <a:t>nước</a:t>
            </a:r>
            <a:r>
              <a:rPr lang="en-US" sz="2200" dirty="0" smtClean="0">
                <a:latin typeface="Aral"/>
              </a:rPr>
              <a:t> </a:t>
            </a:r>
            <a:r>
              <a:rPr lang="en-US" sz="2200" dirty="0" err="1" smtClean="0">
                <a:latin typeface="Aral"/>
              </a:rPr>
              <a:t>sạch</a:t>
            </a:r>
            <a:r>
              <a:rPr lang="en-US" sz="2200" dirty="0" smtClean="0">
                <a:latin typeface="Aral"/>
              </a:rPr>
              <a:t>, </a:t>
            </a:r>
            <a:r>
              <a:rPr lang="en-US" sz="2200" dirty="0" err="1" smtClean="0">
                <a:latin typeface="Aral"/>
              </a:rPr>
              <a:t>đủ</a:t>
            </a:r>
            <a:r>
              <a:rPr lang="en-US" sz="2200" dirty="0" smtClean="0">
                <a:latin typeface="Aral"/>
              </a:rPr>
              <a:t> </a:t>
            </a:r>
            <a:r>
              <a:rPr lang="en-US" sz="2200" dirty="0" err="1" smtClean="0">
                <a:latin typeface="Aral"/>
              </a:rPr>
              <a:t>xà</a:t>
            </a:r>
            <a:r>
              <a:rPr lang="en-US" sz="2200" dirty="0" smtClean="0">
                <a:latin typeface="Aral"/>
              </a:rPr>
              <a:t> </a:t>
            </a:r>
            <a:r>
              <a:rPr lang="en-US" sz="2200" dirty="0" err="1" smtClean="0">
                <a:latin typeface="Aral"/>
              </a:rPr>
              <a:t>phòng</a:t>
            </a:r>
            <a:r>
              <a:rPr lang="en-US" sz="2200" dirty="0" smtClean="0">
                <a:latin typeface="Aral"/>
              </a:rPr>
              <a:t>, dung </a:t>
            </a:r>
            <a:r>
              <a:rPr lang="en-US" sz="2200" dirty="0" err="1" smtClean="0">
                <a:latin typeface="Aral"/>
              </a:rPr>
              <a:t>dịch</a:t>
            </a:r>
            <a:r>
              <a:rPr lang="en-US" sz="2200" dirty="0" smtClean="0">
                <a:latin typeface="Aral"/>
              </a:rPr>
              <a:t> </a:t>
            </a:r>
            <a:r>
              <a:rPr lang="en-US" sz="2200" dirty="0" err="1" smtClean="0">
                <a:latin typeface="Aral"/>
              </a:rPr>
              <a:t>khử</a:t>
            </a:r>
            <a:r>
              <a:rPr lang="en-US" sz="2200" dirty="0" smtClean="0">
                <a:latin typeface="Aral"/>
              </a:rPr>
              <a:t> </a:t>
            </a:r>
            <a:r>
              <a:rPr lang="en-US" sz="2200" dirty="0" err="1" smtClean="0">
                <a:latin typeface="Aral"/>
              </a:rPr>
              <a:t>khuẩn</a:t>
            </a:r>
            <a:r>
              <a:rPr lang="en-US" sz="2200" dirty="0" smtClean="0">
                <a:latin typeface="Aral"/>
              </a:rPr>
              <a:t>, </a:t>
            </a:r>
            <a:r>
              <a:rPr lang="en-US" sz="2200" dirty="0" err="1" smtClean="0">
                <a:latin typeface="Aral"/>
              </a:rPr>
              <a:t>thiết</a:t>
            </a:r>
            <a:r>
              <a:rPr lang="en-US" sz="2200" dirty="0" smtClean="0">
                <a:latin typeface="Aral"/>
              </a:rPr>
              <a:t> </a:t>
            </a:r>
            <a:r>
              <a:rPr lang="en-US" sz="2200" dirty="0" err="1" smtClean="0">
                <a:latin typeface="Aral"/>
              </a:rPr>
              <a:t>bị</a:t>
            </a:r>
            <a:r>
              <a:rPr lang="en-US" sz="2200" dirty="0" smtClean="0">
                <a:latin typeface="Aral"/>
              </a:rPr>
              <a:t> </a:t>
            </a:r>
            <a:r>
              <a:rPr lang="en-US" sz="2200" dirty="0" err="1" smtClean="0">
                <a:latin typeface="Aral"/>
              </a:rPr>
              <a:t>phục</a:t>
            </a:r>
            <a:r>
              <a:rPr lang="en-US" sz="2200" dirty="0" smtClean="0">
                <a:latin typeface="Aral"/>
              </a:rPr>
              <a:t> </a:t>
            </a:r>
            <a:r>
              <a:rPr lang="en-US" sz="2200" dirty="0" err="1" smtClean="0">
                <a:latin typeface="Aral"/>
              </a:rPr>
              <a:t>vụ</a:t>
            </a:r>
            <a:r>
              <a:rPr lang="en-US" sz="2200" dirty="0" smtClean="0">
                <a:latin typeface="Aral"/>
              </a:rPr>
              <a:t> </a:t>
            </a:r>
            <a:r>
              <a:rPr lang="en-US" sz="2200" dirty="0" err="1" smtClean="0">
                <a:latin typeface="Aral"/>
              </a:rPr>
              <a:t>vệ</a:t>
            </a:r>
            <a:r>
              <a:rPr lang="en-US" sz="2200" dirty="0" smtClean="0">
                <a:latin typeface="Aral"/>
              </a:rPr>
              <a:t> </a:t>
            </a:r>
            <a:r>
              <a:rPr lang="en-US" sz="2200" dirty="0" err="1" smtClean="0">
                <a:latin typeface="Aral"/>
              </a:rPr>
              <a:t>sinh</a:t>
            </a:r>
            <a:r>
              <a:rPr lang="en-US" sz="2200" dirty="0" smtClean="0">
                <a:latin typeface="Aral"/>
              </a:rPr>
              <a:t> </a:t>
            </a:r>
            <a:r>
              <a:rPr lang="en-US" sz="2200" dirty="0" err="1" smtClean="0">
                <a:latin typeface="Aral"/>
              </a:rPr>
              <a:t>trường</a:t>
            </a:r>
            <a:r>
              <a:rPr lang="en-US" sz="2200" dirty="0" smtClean="0">
                <a:latin typeface="Aral"/>
              </a:rPr>
              <a:t> </a:t>
            </a:r>
            <a:r>
              <a:rPr lang="en-US" sz="2200" dirty="0" err="1" smtClean="0">
                <a:latin typeface="Aral"/>
              </a:rPr>
              <a:t>học</a:t>
            </a:r>
            <a:r>
              <a:rPr lang="en-US" sz="2200" dirty="0" smtClean="0">
                <a:latin typeface="Aral"/>
              </a:rPr>
              <a:t>; </a:t>
            </a:r>
            <a:r>
              <a:rPr lang="en-US" sz="2200" dirty="0" err="1" smtClean="0">
                <a:latin typeface="Aral"/>
              </a:rPr>
              <a:t>mở</a:t>
            </a:r>
            <a:r>
              <a:rPr lang="en-US" sz="2200" dirty="0" smtClean="0">
                <a:latin typeface="Aral"/>
              </a:rPr>
              <a:t> </a:t>
            </a:r>
            <a:r>
              <a:rPr lang="en-US" sz="2200" dirty="0" err="1" smtClean="0">
                <a:latin typeface="Aral"/>
              </a:rPr>
              <a:t>cửa</a:t>
            </a:r>
            <a:r>
              <a:rPr lang="en-US" sz="2200" dirty="0" smtClean="0">
                <a:latin typeface="Aral"/>
              </a:rPr>
              <a:t> </a:t>
            </a:r>
            <a:r>
              <a:rPr lang="en-US" sz="2200" dirty="0" err="1" smtClean="0">
                <a:latin typeface="Aral"/>
              </a:rPr>
              <a:t>sổ</a:t>
            </a:r>
            <a:r>
              <a:rPr lang="en-US" sz="2200" dirty="0" smtClean="0">
                <a:latin typeface="Aral"/>
              </a:rPr>
              <a:t>, </a:t>
            </a:r>
            <a:r>
              <a:rPr lang="en-US" sz="2200" dirty="0" err="1" smtClean="0">
                <a:latin typeface="Aral"/>
              </a:rPr>
              <a:t>hạn</a:t>
            </a:r>
            <a:r>
              <a:rPr lang="en-US" sz="2200" dirty="0" smtClean="0">
                <a:latin typeface="Aral"/>
              </a:rPr>
              <a:t> </a:t>
            </a:r>
            <a:r>
              <a:rPr lang="en-US" sz="2200" dirty="0" err="1" smtClean="0">
                <a:latin typeface="Aral"/>
              </a:rPr>
              <a:t>chế</a:t>
            </a:r>
            <a:r>
              <a:rPr lang="en-US" sz="2200" dirty="0" smtClean="0">
                <a:latin typeface="Aral"/>
              </a:rPr>
              <a:t> </a:t>
            </a:r>
            <a:r>
              <a:rPr lang="en-US" sz="2200" dirty="0" err="1" smtClean="0">
                <a:latin typeface="Aral"/>
              </a:rPr>
              <a:t>sử</a:t>
            </a:r>
            <a:r>
              <a:rPr lang="en-US" sz="2200" dirty="0" smtClean="0">
                <a:latin typeface="Aral"/>
              </a:rPr>
              <a:t> </a:t>
            </a:r>
            <a:r>
              <a:rPr lang="en-US" sz="2200" dirty="0" err="1" smtClean="0">
                <a:latin typeface="Aral"/>
              </a:rPr>
              <a:t>dụng</a:t>
            </a:r>
            <a:r>
              <a:rPr lang="en-US" sz="2200" dirty="0" smtClean="0">
                <a:latin typeface="Aral"/>
              </a:rPr>
              <a:t> </a:t>
            </a:r>
            <a:r>
              <a:rPr lang="en-US" sz="2200" dirty="0" err="1" smtClean="0">
                <a:latin typeface="Aral"/>
              </a:rPr>
              <a:t>điều</a:t>
            </a:r>
            <a:r>
              <a:rPr lang="en-US" sz="2200" dirty="0" smtClean="0">
                <a:latin typeface="Aral"/>
              </a:rPr>
              <a:t> </a:t>
            </a:r>
            <a:r>
              <a:rPr lang="en-US" sz="2200" dirty="0" err="1" smtClean="0">
                <a:latin typeface="Aral"/>
              </a:rPr>
              <a:t>hòa</a:t>
            </a:r>
            <a:r>
              <a:rPr lang="en-US" sz="2200" dirty="0" smtClean="0">
                <a:latin typeface="Aral"/>
              </a:rPr>
              <a:t>.</a:t>
            </a:r>
            <a:br>
              <a:rPr lang="en-US" sz="2200" dirty="0" smtClean="0">
                <a:latin typeface="Aral"/>
              </a:rPr>
            </a:br>
            <a:r>
              <a:rPr lang="en-US" sz="2200" dirty="0" smtClean="0">
                <a:latin typeface="Aral"/>
              </a:rPr>
              <a:t>    -    </a:t>
            </a:r>
            <a:r>
              <a:rPr lang="en-US" sz="2200" dirty="0" err="1" smtClean="0">
                <a:latin typeface="Aral"/>
              </a:rPr>
              <a:t>Cơ</a:t>
            </a:r>
            <a:r>
              <a:rPr lang="en-US" sz="2200" dirty="0" smtClean="0">
                <a:latin typeface="Aral"/>
              </a:rPr>
              <a:t> </a:t>
            </a:r>
            <a:r>
              <a:rPr lang="en-US" sz="2200" dirty="0" err="1" smtClean="0">
                <a:latin typeface="Aral"/>
              </a:rPr>
              <a:t>sở</a:t>
            </a:r>
            <a:r>
              <a:rPr lang="en-US" sz="2200" dirty="0" smtClean="0">
                <a:latin typeface="Aral"/>
              </a:rPr>
              <a:t> </a:t>
            </a:r>
            <a:r>
              <a:rPr lang="en-US" sz="2200" dirty="0" err="1" smtClean="0">
                <a:latin typeface="Aral"/>
              </a:rPr>
              <a:t>giáo</a:t>
            </a:r>
            <a:r>
              <a:rPr lang="en-US" sz="2200" dirty="0" smtClean="0">
                <a:latin typeface="Aral"/>
              </a:rPr>
              <a:t> </a:t>
            </a:r>
            <a:r>
              <a:rPr lang="en-US" sz="2200" dirty="0" err="1" smtClean="0">
                <a:latin typeface="Aral"/>
              </a:rPr>
              <a:t>dục</a:t>
            </a:r>
            <a:r>
              <a:rPr lang="en-US" sz="2200" dirty="0" smtClean="0">
                <a:latin typeface="Aral"/>
              </a:rPr>
              <a:t> </a:t>
            </a:r>
            <a:r>
              <a:rPr lang="en-US" sz="2200" dirty="0" err="1" smtClean="0">
                <a:latin typeface="Aral"/>
              </a:rPr>
              <a:t>tập</a:t>
            </a:r>
            <a:r>
              <a:rPr lang="en-US" sz="2200" dirty="0" smtClean="0">
                <a:latin typeface="Aral"/>
              </a:rPr>
              <a:t> </a:t>
            </a:r>
            <a:r>
              <a:rPr lang="en-US" sz="2200" dirty="0" err="1" smtClean="0">
                <a:latin typeface="Aral"/>
              </a:rPr>
              <a:t>huấn</a:t>
            </a:r>
            <a:r>
              <a:rPr lang="en-US" sz="2200" dirty="0" smtClean="0">
                <a:latin typeface="Aral"/>
              </a:rPr>
              <a:t> </a:t>
            </a:r>
            <a:r>
              <a:rPr lang="en-US" sz="2200" dirty="0" err="1" smtClean="0">
                <a:latin typeface="Aral"/>
              </a:rPr>
              <a:t>cho</a:t>
            </a:r>
            <a:r>
              <a:rPr lang="en-US" sz="2200" dirty="0" smtClean="0">
                <a:latin typeface="Aral"/>
              </a:rPr>
              <a:t> </a:t>
            </a:r>
            <a:r>
              <a:rPr lang="en-US" sz="2200" dirty="0" err="1" smtClean="0">
                <a:latin typeface="Aral"/>
              </a:rPr>
              <a:t>giáo</a:t>
            </a:r>
            <a:r>
              <a:rPr lang="en-US" sz="2200" dirty="0" smtClean="0">
                <a:latin typeface="Aral"/>
              </a:rPr>
              <a:t> </a:t>
            </a:r>
            <a:r>
              <a:rPr lang="en-US" sz="2200" dirty="0" err="1" smtClean="0">
                <a:latin typeface="Aral"/>
              </a:rPr>
              <a:t>viên</a:t>
            </a:r>
            <a:r>
              <a:rPr lang="en-US" sz="2200" dirty="0" smtClean="0">
                <a:latin typeface="Aral"/>
              </a:rPr>
              <a:t>, </a:t>
            </a:r>
            <a:r>
              <a:rPr lang="en-US" sz="2200" dirty="0" err="1" smtClean="0">
                <a:latin typeface="Aral"/>
              </a:rPr>
              <a:t>cán</a:t>
            </a:r>
            <a:r>
              <a:rPr lang="en-US" sz="2200" dirty="0" smtClean="0">
                <a:latin typeface="Aral"/>
              </a:rPr>
              <a:t> </a:t>
            </a:r>
            <a:r>
              <a:rPr lang="en-US" sz="2200" dirty="0" err="1" smtClean="0">
                <a:latin typeface="Aral"/>
              </a:rPr>
              <a:t>bộ</a:t>
            </a:r>
            <a:r>
              <a:rPr lang="en-US" sz="2200" dirty="0" smtClean="0">
                <a:latin typeface="Aral"/>
              </a:rPr>
              <a:t> </a:t>
            </a:r>
            <a:r>
              <a:rPr lang="en-US" sz="2200" dirty="0" err="1" smtClean="0">
                <a:latin typeface="Aral"/>
              </a:rPr>
              <a:t>công</a:t>
            </a:r>
            <a:r>
              <a:rPr lang="en-US" sz="2200" dirty="0" smtClean="0">
                <a:latin typeface="Aral"/>
              </a:rPr>
              <a:t> </a:t>
            </a:r>
            <a:r>
              <a:rPr lang="en-US" sz="2200" dirty="0" err="1" smtClean="0">
                <a:latin typeface="Aral"/>
              </a:rPr>
              <a:t>nhân</a:t>
            </a:r>
            <a:r>
              <a:rPr lang="en-US" sz="2200" dirty="0" smtClean="0">
                <a:latin typeface="Aral"/>
              </a:rPr>
              <a:t> </a:t>
            </a:r>
            <a:r>
              <a:rPr lang="en-US" sz="2200" dirty="0" err="1" smtClean="0">
                <a:latin typeface="Aral"/>
              </a:rPr>
              <a:t>viên</a:t>
            </a:r>
            <a:r>
              <a:rPr lang="en-US" sz="2200" dirty="0" smtClean="0">
                <a:latin typeface="Aral"/>
              </a:rPr>
              <a:t> </a:t>
            </a:r>
            <a:r>
              <a:rPr lang="en-US" sz="2200" dirty="0" err="1" smtClean="0">
                <a:latin typeface="Aral"/>
              </a:rPr>
              <a:t>về</a:t>
            </a:r>
            <a:r>
              <a:rPr lang="en-US" sz="2200" dirty="0" smtClean="0">
                <a:latin typeface="Aral"/>
              </a:rPr>
              <a:t> </a:t>
            </a:r>
            <a:r>
              <a:rPr lang="en-US" sz="2200" dirty="0" err="1" smtClean="0">
                <a:latin typeface="Aral"/>
              </a:rPr>
              <a:t>phòng</a:t>
            </a:r>
            <a:r>
              <a:rPr lang="en-US" sz="2200" dirty="0" smtClean="0">
                <a:latin typeface="Aral"/>
              </a:rPr>
              <a:t>, </a:t>
            </a:r>
            <a:r>
              <a:rPr lang="en-US" sz="2200" dirty="0" err="1" smtClean="0">
                <a:latin typeface="Aral"/>
              </a:rPr>
              <a:t>chống</a:t>
            </a:r>
            <a:r>
              <a:rPr lang="en-US" sz="2200" dirty="0" smtClean="0">
                <a:latin typeface="Aral"/>
              </a:rPr>
              <a:t> </a:t>
            </a:r>
            <a:r>
              <a:rPr lang="en-US" sz="2200" dirty="0" err="1" smtClean="0">
                <a:latin typeface="Aral"/>
              </a:rPr>
              <a:t>dịch</a:t>
            </a:r>
            <a:r>
              <a:rPr lang="en-US" sz="2200" dirty="0" smtClean="0">
                <a:latin typeface="Aral"/>
              </a:rPr>
              <a:t>, </a:t>
            </a:r>
            <a:r>
              <a:rPr lang="en-US" sz="2200" dirty="0" err="1" smtClean="0">
                <a:latin typeface="Aral"/>
              </a:rPr>
              <a:t>vệ</a:t>
            </a:r>
            <a:r>
              <a:rPr lang="en-US" sz="2200" dirty="0" smtClean="0">
                <a:latin typeface="Aral"/>
              </a:rPr>
              <a:t> </a:t>
            </a:r>
            <a:r>
              <a:rPr lang="en-US" sz="2200" dirty="0" err="1" smtClean="0">
                <a:latin typeface="Aral"/>
              </a:rPr>
              <a:t>sinh</a:t>
            </a:r>
            <a:r>
              <a:rPr lang="en-US" sz="2200" dirty="0" smtClean="0">
                <a:latin typeface="Aral"/>
              </a:rPr>
              <a:t> </a:t>
            </a:r>
            <a:r>
              <a:rPr lang="en-US" sz="2200" dirty="0" err="1" smtClean="0">
                <a:latin typeface="Aral"/>
              </a:rPr>
              <a:t>cá</a:t>
            </a:r>
            <a:r>
              <a:rPr lang="en-US" sz="2200" dirty="0" smtClean="0">
                <a:latin typeface="Aral"/>
              </a:rPr>
              <a:t> </a:t>
            </a:r>
            <a:r>
              <a:rPr lang="en-US" sz="2200" dirty="0" err="1" smtClean="0">
                <a:latin typeface="Aral"/>
              </a:rPr>
              <a:t>nhân</a:t>
            </a:r>
            <a:r>
              <a:rPr lang="en-US" sz="2200" dirty="0" smtClean="0">
                <a:latin typeface="Aral"/>
              </a:rPr>
              <a:t>, </a:t>
            </a:r>
            <a:r>
              <a:rPr lang="en-US" sz="2200" dirty="0" err="1" smtClean="0">
                <a:latin typeface="Aral"/>
              </a:rPr>
              <a:t>vệ</a:t>
            </a:r>
            <a:r>
              <a:rPr lang="en-US" sz="2200" dirty="0" smtClean="0">
                <a:latin typeface="Aral"/>
              </a:rPr>
              <a:t> </a:t>
            </a:r>
            <a:r>
              <a:rPr lang="en-US" sz="2200" dirty="0" err="1" smtClean="0">
                <a:latin typeface="Aral"/>
              </a:rPr>
              <a:t>sinh</a:t>
            </a:r>
            <a:r>
              <a:rPr lang="en-US" sz="2200" dirty="0" smtClean="0">
                <a:latin typeface="Aral"/>
              </a:rPr>
              <a:t> </a:t>
            </a:r>
            <a:r>
              <a:rPr lang="en-US" sz="2200" dirty="0" err="1" smtClean="0">
                <a:latin typeface="Aral"/>
              </a:rPr>
              <a:t>môi</a:t>
            </a:r>
            <a:r>
              <a:rPr lang="en-US" sz="2200" dirty="0" smtClean="0">
                <a:latin typeface="Aral"/>
              </a:rPr>
              <a:t> </a:t>
            </a:r>
            <a:r>
              <a:rPr lang="en-US" sz="2200" dirty="0" err="1" smtClean="0">
                <a:latin typeface="Aral"/>
              </a:rPr>
              <a:t>trường</a:t>
            </a:r>
            <a:r>
              <a:rPr lang="en-US" sz="2200" dirty="0" smtClean="0">
                <a:latin typeface="Aral"/>
              </a:rPr>
              <a:t>.</a:t>
            </a:r>
            <a:br>
              <a:rPr lang="en-US" sz="2200" dirty="0" smtClean="0">
                <a:latin typeface="Aral"/>
              </a:rPr>
            </a:br>
            <a:r>
              <a:rPr lang="en-US" sz="2200" dirty="0" smtClean="0">
                <a:latin typeface="Aral"/>
              </a:rPr>
              <a:t>    -    </a:t>
            </a:r>
            <a:r>
              <a:rPr lang="en-US" sz="2200" dirty="0" err="1" smtClean="0">
                <a:latin typeface="Aral"/>
              </a:rPr>
              <a:t>Trong</a:t>
            </a:r>
            <a:r>
              <a:rPr lang="en-US" sz="2200" dirty="0" smtClean="0">
                <a:latin typeface="Aral"/>
              </a:rPr>
              <a:t> </a:t>
            </a:r>
            <a:r>
              <a:rPr lang="en-US" sz="2200" dirty="0" err="1" smtClean="0">
                <a:latin typeface="Aral"/>
              </a:rPr>
              <a:t>thời</a:t>
            </a:r>
            <a:r>
              <a:rPr lang="en-US" sz="2200" dirty="0" smtClean="0">
                <a:latin typeface="Aral"/>
              </a:rPr>
              <a:t> </a:t>
            </a:r>
            <a:r>
              <a:rPr lang="en-US" sz="2200" dirty="0" err="1" smtClean="0">
                <a:latin typeface="Aral"/>
              </a:rPr>
              <a:t>gian</a:t>
            </a:r>
            <a:r>
              <a:rPr lang="en-US" sz="2200" dirty="0" smtClean="0">
                <a:latin typeface="Aral"/>
              </a:rPr>
              <a:t> </a:t>
            </a:r>
            <a:r>
              <a:rPr lang="en-US" sz="2200" dirty="0" err="1" smtClean="0">
                <a:latin typeface="Aral"/>
              </a:rPr>
              <a:t>học</a:t>
            </a:r>
            <a:r>
              <a:rPr lang="en-US" sz="2200" dirty="0" smtClean="0">
                <a:latin typeface="Aral"/>
              </a:rPr>
              <a:t> </a:t>
            </a:r>
            <a:r>
              <a:rPr lang="en-US" sz="2200" dirty="0" err="1" smtClean="0">
                <a:latin typeface="Aral"/>
              </a:rPr>
              <a:t>sinh</a:t>
            </a:r>
            <a:r>
              <a:rPr lang="en-US" sz="2200" dirty="0" smtClean="0">
                <a:latin typeface="Aral"/>
              </a:rPr>
              <a:t> ở </a:t>
            </a:r>
            <a:r>
              <a:rPr lang="en-US" sz="2200" dirty="0" err="1" smtClean="0">
                <a:latin typeface="Aral"/>
              </a:rPr>
              <a:t>trường</a:t>
            </a:r>
            <a:r>
              <a:rPr lang="en-US" sz="2200" dirty="0" smtClean="0">
                <a:latin typeface="Aral"/>
              </a:rPr>
              <a:t>, </a:t>
            </a:r>
            <a:r>
              <a:rPr lang="en-US" sz="2200" dirty="0" err="1" smtClean="0">
                <a:latin typeface="Aral"/>
              </a:rPr>
              <a:t>không</a:t>
            </a:r>
            <a:r>
              <a:rPr lang="en-US" sz="2200" dirty="0" smtClean="0">
                <a:latin typeface="Aral"/>
              </a:rPr>
              <a:t> </a:t>
            </a:r>
            <a:r>
              <a:rPr lang="en-US" sz="2200" dirty="0" err="1" smtClean="0">
                <a:latin typeface="Aral"/>
              </a:rPr>
              <a:t>tổ</a:t>
            </a:r>
            <a:r>
              <a:rPr lang="en-US" sz="2200" dirty="0" smtClean="0">
                <a:latin typeface="Aral"/>
              </a:rPr>
              <a:t> </a:t>
            </a:r>
            <a:r>
              <a:rPr lang="en-US" sz="2200" dirty="0" err="1" smtClean="0">
                <a:latin typeface="Aral"/>
              </a:rPr>
              <a:t>chức</a:t>
            </a:r>
            <a:r>
              <a:rPr lang="en-US" sz="2200" dirty="0" smtClean="0">
                <a:latin typeface="Aral"/>
              </a:rPr>
              <a:t> </a:t>
            </a:r>
            <a:r>
              <a:rPr lang="en-US" sz="2200" dirty="0" err="1" smtClean="0">
                <a:latin typeface="Aral"/>
              </a:rPr>
              <a:t>các</a:t>
            </a:r>
            <a:r>
              <a:rPr lang="en-US" sz="2200" dirty="0" smtClean="0">
                <a:latin typeface="Aral"/>
              </a:rPr>
              <a:t> </a:t>
            </a:r>
            <a:r>
              <a:rPr lang="en-US" sz="2200" dirty="0" err="1" smtClean="0">
                <a:latin typeface="Aral"/>
              </a:rPr>
              <a:t>hoạt</a:t>
            </a:r>
            <a:r>
              <a:rPr lang="en-US" sz="2200" dirty="0" smtClean="0">
                <a:latin typeface="Aral"/>
              </a:rPr>
              <a:t> </a:t>
            </a:r>
            <a:r>
              <a:rPr lang="en-US" sz="2200" dirty="0" err="1" smtClean="0">
                <a:latin typeface="Aral"/>
              </a:rPr>
              <a:t>động</a:t>
            </a:r>
            <a:r>
              <a:rPr lang="en-US" sz="2200" dirty="0" smtClean="0">
                <a:latin typeface="Aral"/>
              </a:rPr>
              <a:t> </a:t>
            </a:r>
            <a:r>
              <a:rPr lang="en-US" sz="2200" dirty="0" err="1" smtClean="0">
                <a:latin typeface="Aral"/>
              </a:rPr>
              <a:t>tập</a:t>
            </a:r>
            <a:r>
              <a:rPr lang="en-US" sz="2200" dirty="0" smtClean="0">
                <a:latin typeface="Aral"/>
              </a:rPr>
              <a:t> </a:t>
            </a:r>
            <a:r>
              <a:rPr lang="en-US" sz="2200" dirty="0" err="1" smtClean="0">
                <a:latin typeface="Aral"/>
              </a:rPr>
              <a:t>thể</a:t>
            </a:r>
            <a:r>
              <a:rPr lang="en-US" sz="2200" dirty="0" smtClean="0">
                <a:latin typeface="Aral"/>
              </a:rPr>
              <a:t>, </a:t>
            </a:r>
            <a:r>
              <a:rPr lang="en-US" sz="2200" dirty="0" err="1" smtClean="0">
                <a:latin typeface="Aral"/>
              </a:rPr>
              <a:t>tập</a:t>
            </a:r>
            <a:r>
              <a:rPr lang="en-US" sz="2200" dirty="0" smtClean="0">
                <a:latin typeface="Aral"/>
              </a:rPr>
              <a:t> </a:t>
            </a:r>
            <a:r>
              <a:rPr lang="en-US" sz="2200" dirty="0" err="1" smtClean="0">
                <a:latin typeface="Aral"/>
              </a:rPr>
              <a:t>trung</a:t>
            </a:r>
            <a:r>
              <a:rPr lang="en-US" sz="2200" dirty="0" smtClean="0">
                <a:latin typeface="Aral"/>
              </a:rPr>
              <a:t> </a:t>
            </a:r>
            <a:r>
              <a:rPr lang="en-US" sz="2200" dirty="0" err="1" smtClean="0">
                <a:latin typeface="Aral"/>
              </a:rPr>
              <a:t>đông</a:t>
            </a:r>
            <a:r>
              <a:rPr lang="en-US" sz="2200" dirty="0" smtClean="0">
                <a:latin typeface="Aral"/>
              </a:rPr>
              <a:t> </a:t>
            </a:r>
            <a:r>
              <a:rPr lang="en-US" sz="2200" dirty="0" err="1" smtClean="0">
                <a:latin typeface="Aral"/>
              </a:rPr>
              <a:t>người</a:t>
            </a:r>
            <a:r>
              <a:rPr lang="en-US" sz="2200" dirty="0" smtClean="0">
                <a:latin typeface="Aral"/>
              </a:rPr>
              <a:t>, </a:t>
            </a:r>
            <a:r>
              <a:rPr lang="en-US" sz="2200" dirty="0" err="1" smtClean="0">
                <a:latin typeface="Aral"/>
              </a:rPr>
              <a:t>tham</a:t>
            </a:r>
            <a:r>
              <a:rPr lang="en-US" sz="2200" dirty="0" smtClean="0">
                <a:latin typeface="Aral"/>
              </a:rPr>
              <a:t> </a:t>
            </a:r>
            <a:r>
              <a:rPr lang="en-US" sz="2200" dirty="0" err="1" smtClean="0">
                <a:latin typeface="Aral"/>
              </a:rPr>
              <a:t>quan</a:t>
            </a:r>
            <a:r>
              <a:rPr lang="en-US" sz="2200" dirty="0" smtClean="0">
                <a:latin typeface="Aral"/>
              </a:rPr>
              <a:t> </a:t>
            </a:r>
            <a:r>
              <a:rPr lang="en-US" sz="2200" dirty="0" err="1" smtClean="0">
                <a:latin typeface="Aral"/>
              </a:rPr>
              <a:t>thực</a:t>
            </a:r>
            <a:r>
              <a:rPr lang="en-US" sz="2200" dirty="0" smtClean="0">
                <a:latin typeface="Aral"/>
              </a:rPr>
              <a:t> </a:t>
            </a:r>
            <a:r>
              <a:rPr lang="en-US" sz="2200" dirty="0" err="1" smtClean="0">
                <a:latin typeface="Aral"/>
              </a:rPr>
              <a:t>tế</a:t>
            </a:r>
            <a:r>
              <a:rPr lang="en-US" sz="2200" dirty="0" smtClean="0">
                <a:latin typeface="Aral"/>
              </a:rPr>
              <a:t>, </a:t>
            </a:r>
            <a:r>
              <a:rPr lang="en-US" sz="2200" dirty="0" err="1" smtClean="0">
                <a:latin typeface="Aral"/>
              </a:rPr>
              <a:t>dã</a:t>
            </a:r>
            <a:r>
              <a:rPr lang="en-US" sz="2200" dirty="0" smtClean="0">
                <a:latin typeface="Aral"/>
              </a:rPr>
              <a:t> </a:t>
            </a:r>
            <a:r>
              <a:rPr lang="en-US" sz="2200" dirty="0" err="1" smtClean="0">
                <a:latin typeface="Aral"/>
              </a:rPr>
              <a:t>ngoại</a:t>
            </a:r>
            <a:r>
              <a:rPr lang="en-US" sz="2200" dirty="0" smtClean="0">
                <a:latin typeface="Aral"/>
              </a:rPr>
              <a:t>, </a:t>
            </a:r>
            <a:r>
              <a:rPr lang="en-US" sz="2200" dirty="0" err="1" smtClean="0">
                <a:latin typeface="Aral"/>
              </a:rPr>
              <a:t>học</a:t>
            </a:r>
            <a:r>
              <a:rPr lang="en-US" sz="2200" dirty="0" smtClean="0">
                <a:latin typeface="Aral"/>
              </a:rPr>
              <a:t> </a:t>
            </a:r>
            <a:r>
              <a:rPr lang="en-US" sz="2200" dirty="0" err="1" smtClean="0">
                <a:latin typeface="Aral"/>
              </a:rPr>
              <a:t>thêm</a:t>
            </a:r>
            <a:r>
              <a:rPr lang="en-US" sz="2200" dirty="0" smtClean="0">
                <a:latin typeface="Aral"/>
              </a:rPr>
              <a:t>. </a:t>
            </a:r>
            <a:r>
              <a:rPr lang="en-US" sz="2200" dirty="0" err="1" smtClean="0">
                <a:latin typeface="Aral"/>
              </a:rPr>
              <a:t>Hoạt</a:t>
            </a:r>
            <a:r>
              <a:rPr lang="en-US" sz="2200" dirty="0" smtClean="0">
                <a:latin typeface="Aral"/>
              </a:rPr>
              <a:t> </a:t>
            </a:r>
            <a:r>
              <a:rPr lang="en-US" sz="2200" dirty="0" err="1" smtClean="0">
                <a:latin typeface="Aral"/>
              </a:rPr>
              <a:t>động</a:t>
            </a:r>
            <a:r>
              <a:rPr lang="en-US" sz="2200" dirty="0" smtClean="0">
                <a:latin typeface="Aral"/>
              </a:rPr>
              <a:t> </a:t>
            </a:r>
            <a:r>
              <a:rPr lang="en-US" sz="2200" dirty="0" err="1" smtClean="0">
                <a:latin typeface="Aral"/>
              </a:rPr>
              <a:t>chào</a:t>
            </a:r>
            <a:r>
              <a:rPr lang="en-US" sz="2200" dirty="0" smtClean="0">
                <a:latin typeface="Aral"/>
              </a:rPr>
              <a:t> </a:t>
            </a:r>
            <a:r>
              <a:rPr lang="en-US" sz="2200" dirty="0" err="1" smtClean="0">
                <a:latin typeface="Aral"/>
              </a:rPr>
              <a:t>cờ</a:t>
            </a:r>
            <a:r>
              <a:rPr lang="en-US" sz="2200" dirty="0" smtClean="0">
                <a:latin typeface="Aral"/>
              </a:rPr>
              <a:t> </a:t>
            </a:r>
            <a:r>
              <a:rPr lang="en-US" sz="2200" dirty="0" err="1" smtClean="0">
                <a:latin typeface="Aral"/>
              </a:rPr>
              <a:t>được</a:t>
            </a:r>
            <a:r>
              <a:rPr lang="en-US" sz="2200" dirty="0" smtClean="0">
                <a:latin typeface="Aral"/>
              </a:rPr>
              <a:t> </a:t>
            </a:r>
            <a:r>
              <a:rPr lang="en-US" sz="2200" dirty="0" err="1" smtClean="0">
                <a:latin typeface="Aral"/>
              </a:rPr>
              <a:t>tổ</a:t>
            </a:r>
            <a:r>
              <a:rPr lang="en-US" sz="2200" dirty="0" smtClean="0">
                <a:latin typeface="Aral"/>
              </a:rPr>
              <a:t> </a:t>
            </a:r>
            <a:r>
              <a:rPr lang="en-US" sz="2200" dirty="0" err="1" smtClean="0">
                <a:latin typeface="Aral"/>
              </a:rPr>
              <a:t>chức</a:t>
            </a:r>
            <a:r>
              <a:rPr lang="en-US" sz="2200" dirty="0" smtClean="0">
                <a:latin typeface="Aral"/>
              </a:rPr>
              <a:t> </a:t>
            </a:r>
            <a:r>
              <a:rPr lang="en-US" sz="2200" dirty="0" err="1" smtClean="0">
                <a:latin typeface="Aral"/>
              </a:rPr>
              <a:t>tại</a:t>
            </a:r>
            <a:r>
              <a:rPr lang="en-US" sz="2200" dirty="0" smtClean="0">
                <a:latin typeface="Aral"/>
              </a:rPr>
              <a:t> </a:t>
            </a:r>
            <a:r>
              <a:rPr lang="en-US" sz="2200" dirty="0" err="1" smtClean="0">
                <a:latin typeface="Aral"/>
              </a:rPr>
              <a:t>lớp</a:t>
            </a:r>
            <a:r>
              <a:rPr lang="en-US" sz="2200" dirty="0" smtClean="0">
                <a:latin typeface="Aral"/>
              </a:rPr>
              <a:t> </a:t>
            </a:r>
            <a:r>
              <a:rPr lang="en-US" sz="2200" dirty="0" err="1" smtClean="0">
                <a:latin typeface="Aral"/>
              </a:rPr>
              <a:t>học</a:t>
            </a:r>
            <a:r>
              <a:rPr lang="en-US" sz="2200" dirty="0" smtClean="0">
                <a:latin typeface="Aral"/>
              </a:rPr>
              <a:t>.</a:t>
            </a:r>
            <a:br>
              <a:rPr lang="en-US" sz="2200" dirty="0" smtClean="0">
                <a:latin typeface="Aral"/>
              </a:rPr>
            </a:br>
            <a:r>
              <a:rPr lang="en-US" sz="2200" dirty="0" smtClean="0">
                <a:latin typeface="Aral"/>
              </a:rPr>
              <a:t>    -    </a:t>
            </a:r>
            <a:r>
              <a:rPr lang="en-US" sz="2200" dirty="0" err="1" smtClean="0">
                <a:latin typeface="Aral"/>
              </a:rPr>
              <a:t>Nhà</a:t>
            </a:r>
            <a:r>
              <a:rPr lang="en-US" sz="2200" dirty="0" smtClean="0">
                <a:latin typeface="Aral"/>
              </a:rPr>
              <a:t> </a:t>
            </a:r>
            <a:r>
              <a:rPr lang="en-US" sz="2200" dirty="0" err="1" smtClean="0">
                <a:latin typeface="Aral"/>
              </a:rPr>
              <a:t>trường</a:t>
            </a:r>
            <a:r>
              <a:rPr lang="en-US" sz="2200" dirty="0" smtClean="0">
                <a:latin typeface="Aral"/>
              </a:rPr>
              <a:t> </a:t>
            </a:r>
            <a:r>
              <a:rPr lang="en-US" sz="2200" dirty="0" err="1" smtClean="0">
                <a:latin typeface="Aral"/>
              </a:rPr>
              <a:t>thông</a:t>
            </a:r>
            <a:r>
              <a:rPr lang="en-US" sz="2200" dirty="0" smtClean="0">
                <a:latin typeface="Aral"/>
              </a:rPr>
              <a:t> </a:t>
            </a:r>
            <a:r>
              <a:rPr lang="en-US" sz="2200" dirty="0" err="1" smtClean="0">
                <a:latin typeface="Aral"/>
              </a:rPr>
              <a:t>báo</a:t>
            </a:r>
            <a:r>
              <a:rPr lang="en-US" sz="2200" dirty="0" smtClean="0">
                <a:latin typeface="Aral"/>
              </a:rPr>
              <a:t> </a:t>
            </a:r>
            <a:r>
              <a:rPr lang="en-US" sz="2200" dirty="0" err="1" smtClean="0">
                <a:latin typeface="Aral"/>
              </a:rPr>
              <a:t>cho</a:t>
            </a:r>
            <a:r>
              <a:rPr lang="en-US" sz="2200" dirty="0" smtClean="0">
                <a:latin typeface="Aral"/>
              </a:rPr>
              <a:t> </a:t>
            </a:r>
            <a:r>
              <a:rPr lang="en-US" sz="2200" dirty="0" err="1" smtClean="0">
                <a:latin typeface="Aral"/>
              </a:rPr>
              <a:t>giáo</a:t>
            </a:r>
            <a:r>
              <a:rPr lang="en-US" sz="2200" dirty="0" smtClean="0">
                <a:latin typeface="Aral"/>
              </a:rPr>
              <a:t> </a:t>
            </a:r>
            <a:r>
              <a:rPr lang="en-US" sz="2200" dirty="0" err="1" smtClean="0">
                <a:latin typeface="Aral"/>
              </a:rPr>
              <a:t>viên</a:t>
            </a:r>
            <a:r>
              <a:rPr lang="en-US" sz="2200" dirty="0" smtClean="0">
                <a:latin typeface="Aral"/>
              </a:rPr>
              <a:t>, </a:t>
            </a:r>
            <a:r>
              <a:rPr lang="en-US" sz="2200" dirty="0" err="1" smtClean="0">
                <a:latin typeface="Aral"/>
              </a:rPr>
              <a:t>cán</a:t>
            </a:r>
            <a:r>
              <a:rPr lang="en-US" sz="2200" dirty="0" smtClean="0">
                <a:latin typeface="Aral"/>
              </a:rPr>
              <a:t> </a:t>
            </a:r>
            <a:r>
              <a:rPr lang="en-US" sz="2200" dirty="0" err="1" smtClean="0">
                <a:latin typeface="Aral"/>
              </a:rPr>
              <a:t>bộ</a:t>
            </a:r>
            <a:r>
              <a:rPr lang="en-US" sz="2200" dirty="0" smtClean="0">
                <a:latin typeface="Aral"/>
              </a:rPr>
              <a:t> </a:t>
            </a:r>
            <a:r>
              <a:rPr lang="en-US" sz="2200" dirty="0" err="1" smtClean="0">
                <a:latin typeface="Aral"/>
              </a:rPr>
              <a:t>công</a:t>
            </a:r>
            <a:r>
              <a:rPr lang="en-US" sz="2200" dirty="0" smtClean="0">
                <a:latin typeface="Aral"/>
              </a:rPr>
              <a:t> </a:t>
            </a:r>
            <a:r>
              <a:rPr lang="en-US" sz="2200" dirty="0" err="1" smtClean="0">
                <a:latin typeface="Aral"/>
              </a:rPr>
              <a:t>nhân</a:t>
            </a:r>
            <a:r>
              <a:rPr lang="en-US" sz="2200" dirty="0" smtClean="0">
                <a:latin typeface="Aral"/>
              </a:rPr>
              <a:t> </a:t>
            </a:r>
            <a:r>
              <a:rPr lang="en-US" sz="2200" dirty="0" err="1" smtClean="0">
                <a:latin typeface="Aral"/>
              </a:rPr>
              <a:t>viên</a:t>
            </a:r>
            <a:r>
              <a:rPr lang="en-US" sz="2200" dirty="0" smtClean="0">
                <a:latin typeface="Aral"/>
              </a:rPr>
              <a:t>, </a:t>
            </a:r>
            <a:r>
              <a:rPr lang="en-US" sz="2200" dirty="0" err="1" smtClean="0">
                <a:latin typeface="Aral"/>
              </a:rPr>
              <a:t>phụ</a:t>
            </a:r>
            <a:r>
              <a:rPr lang="en-US" sz="2200" dirty="0" smtClean="0">
                <a:latin typeface="Aral"/>
              </a:rPr>
              <a:t> </a:t>
            </a:r>
            <a:r>
              <a:rPr lang="en-US" sz="2200" dirty="0" err="1" smtClean="0">
                <a:latin typeface="Aral"/>
              </a:rPr>
              <a:t>huynh</a:t>
            </a:r>
            <a:r>
              <a:rPr lang="en-US" sz="2200" dirty="0" smtClean="0">
                <a:latin typeface="Aral"/>
              </a:rPr>
              <a:t>, </a:t>
            </a:r>
            <a:r>
              <a:rPr lang="en-US" sz="2200" dirty="0" err="1" smtClean="0">
                <a:latin typeface="Aral"/>
              </a:rPr>
              <a:t>học</a:t>
            </a:r>
            <a:r>
              <a:rPr lang="en-US" sz="2200" dirty="0" smtClean="0">
                <a:latin typeface="Aral"/>
              </a:rPr>
              <a:t> </a:t>
            </a:r>
            <a:r>
              <a:rPr lang="en-US" sz="2200" dirty="0" err="1" smtClean="0">
                <a:latin typeface="Aral"/>
              </a:rPr>
              <a:t>sinh</a:t>
            </a:r>
            <a:r>
              <a:rPr lang="en-US" sz="2200" dirty="0" smtClean="0">
                <a:latin typeface="Aral"/>
              </a:rPr>
              <a:t> </a:t>
            </a:r>
            <a:r>
              <a:rPr lang="en-US" sz="2200" dirty="0" err="1" smtClean="0">
                <a:latin typeface="Aral"/>
              </a:rPr>
              <a:t>không</a:t>
            </a:r>
            <a:r>
              <a:rPr lang="en-US" sz="2200" dirty="0" smtClean="0">
                <a:latin typeface="Aral"/>
              </a:rPr>
              <a:t> </a:t>
            </a:r>
            <a:r>
              <a:rPr lang="en-US" sz="2200" dirty="0" err="1" smtClean="0">
                <a:latin typeface="Aral"/>
              </a:rPr>
              <a:t>cần</a:t>
            </a:r>
            <a:r>
              <a:rPr lang="en-US" sz="2200" dirty="0" smtClean="0">
                <a:latin typeface="Aral"/>
              </a:rPr>
              <a:t> </a:t>
            </a:r>
            <a:r>
              <a:rPr lang="en-US" sz="2200" dirty="0" err="1" smtClean="0">
                <a:latin typeface="Aral"/>
              </a:rPr>
              <a:t>đeo</a:t>
            </a:r>
            <a:r>
              <a:rPr lang="en-US" sz="2200" dirty="0" smtClean="0">
                <a:latin typeface="Aral"/>
              </a:rPr>
              <a:t> </a:t>
            </a:r>
            <a:r>
              <a:rPr lang="en-US" sz="2200" dirty="0" err="1" smtClean="0">
                <a:latin typeface="Aral"/>
              </a:rPr>
              <a:t>khẩu</a:t>
            </a:r>
            <a:r>
              <a:rPr lang="en-US" sz="2200" dirty="0" smtClean="0">
                <a:latin typeface="Aral"/>
              </a:rPr>
              <a:t> </a:t>
            </a:r>
            <a:r>
              <a:rPr lang="en-US" sz="2200" dirty="0" err="1" smtClean="0">
                <a:latin typeface="Aral"/>
              </a:rPr>
              <a:t>trang</a:t>
            </a:r>
            <a:r>
              <a:rPr lang="en-US" sz="2200" dirty="0" smtClean="0">
                <a:latin typeface="Aral"/>
              </a:rPr>
              <a:t> </a:t>
            </a:r>
            <a:r>
              <a:rPr lang="en-US" sz="2200" dirty="0" err="1" smtClean="0">
                <a:latin typeface="Aral"/>
              </a:rPr>
              <a:t>khi</a:t>
            </a:r>
            <a:r>
              <a:rPr lang="en-US" sz="2200" dirty="0" smtClean="0">
                <a:latin typeface="Aral"/>
              </a:rPr>
              <a:t> ở </a:t>
            </a:r>
            <a:r>
              <a:rPr lang="en-US" sz="2200" dirty="0" err="1" smtClean="0">
                <a:latin typeface="Aral"/>
              </a:rPr>
              <a:t>trường</a:t>
            </a:r>
            <a:r>
              <a:rPr lang="en-US" sz="2200" dirty="0" smtClean="0">
                <a:latin typeface="Aral"/>
              </a:rPr>
              <a:t>. </a:t>
            </a:r>
            <a:r>
              <a:rPr lang="en-US" sz="2200" dirty="0" err="1" smtClean="0">
                <a:latin typeface="Aral"/>
              </a:rPr>
              <a:t>Nhà</a:t>
            </a:r>
            <a:r>
              <a:rPr lang="en-US" sz="2200" dirty="0" smtClean="0">
                <a:latin typeface="Aral"/>
              </a:rPr>
              <a:t> </a:t>
            </a:r>
            <a:r>
              <a:rPr lang="en-US" sz="2200" dirty="0" err="1" smtClean="0">
                <a:latin typeface="Aral"/>
              </a:rPr>
              <a:t>trường</a:t>
            </a:r>
            <a:r>
              <a:rPr lang="en-US" sz="2200" dirty="0" smtClean="0">
                <a:latin typeface="Aral"/>
              </a:rPr>
              <a:t> </a:t>
            </a:r>
            <a:r>
              <a:rPr lang="en-US" sz="2200" dirty="0" err="1" smtClean="0">
                <a:latin typeface="Aral"/>
              </a:rPr>
              <a:t>sẽ</a:t>
            </a:r>
            <a:r>
              <a:rPr lang="en-US" sz="2200" dirty="0" smtClean="0">
                <a:latin typeface="Aral"/>
              </a:rPr>
              <a:t> </a:t>
            </a:r>
            <a:r>
              <a:rPr lang="en-US" sz="2200" dirty="0" err="1" smtClean="0">
                <a:latin typeface="Aral"/>
              </a:rPr>
              <a:t>khuyến</a:t>
            </a:r>
            <a:r>
              <a:rPr lang="en-US" sz="2200" dirty="0" smtClean="0">
                <a:latin typeface="Aral"/>
              </a:rPr>
              <a:t> </a:t>
            </a:r>
            <a:r>
              <a:rPr lang="en-US" sz="2200" dirty="0" err="1" smtClean="0">
                <a:latin typeface="Aral"/>
              </a:rPr>
              <a:t>cáo</a:t>
            </a:r>
            <a:r>
              <a:rPr lang="en-US" sz="2200" dirty="0" smtClean="0">
                <a:latin typeface="Aral"/>
              </a:rPr>
              <a:t> </a:t>
            </a:r>
            <a:r>
              <a:rPr lang="en-US" sz="2200" dirty="0" err="1" smtClean="0">
                <a:latin typeface="Aral"/>
              </a:rPr>
              <a:t>đeo</a:t>
            </a:r>
            <a:r>
              <a:rPr lang="en-US" sz="2200" dirty="0" smtClean="0">
                <a:latin typeface="Aral"/>
              </a:rPr>
              <a:t> </a:t>
            </a:r>
            <a:r>
              <a:rPr lang="en-US" sz="2200" dirty="0" err="1" smtClean="0">
                <a:latin typeface="Aral"/>
              </a:rPr>
              <a:t>khẩu</a:t>
            </a:r>
            <a:r>
              <a:rPr lang="en-US" sz="2200" dirty="0" smtClean="0">
                <a:latin typeface="Aral"/>
              </a:rPr>
              <a:t> </a:t>
            </a:r>
            <a:r>
              <a:rPr lang="en-US" sz="2200" dirty="0" err="1" smtClean="0">
                <a:latin typeface="Aral"/>
              </a:rPr>
              <a:t>trang</a:t>
            </a:r>
            <a:r>
              <a:rPr lang="en-US" sz="2200" dirty="0" smtClean="0">
                <a:latin typeface="Aral"/>
              </a:rPr>
              <a:t> </a:t>
            </a:r>
            <a:r>
              <a:rPr lang="en-US" sz="2200" dirty="0" err="1" smtClean="0">
                <a:latin typeface="Aral"/>
              </a:rPr>
              <a:t>khi</a:t>
            </a:r>
            <a:r>
              <a:rPr lang="en-US" sz="2200" dirty="0" smtClean="0">
                <a:latin typeface="Aral"/>
              </a:rPr>
              <a:t> </a:t>
            </a:r>
            <a:r>
              <a:rPr lang="en-US" sz="2200" dirty="0" err="1" smtClean="0">
                <a:latin typeface="Aral"/>
              </a:rPr>
              <a:t>cần</a:t>
            </a:r>
            <a:r>
              <a:rPr lang="en-US" sz="2200" dirty="0" smtClean="0">
                <a:latin typeface="Aral"/>
              </a:rPr>
              <a:t> </a:t>
            </a:r>
            <a:r>
              <a:rPr lang="en-US" sz="2200" dirty="0" err="1" smtClean="0">
                <a:latin typeface="Aral"/>
              </a:rPr>
              <a:t>thiết</a:t>
            </a:r>
            <a:r>
              <a:rPr lang="en-US" sz="2200" dirty="0" smtClean="0">
                <a:latin typeface="Aral"/>
              </a:rPr>
              <a:t>.</a:t>
            </a:r>
            <a:endParaRPr lang="en-US" sz="2200" dirty="0">
              <a:latin typeface="Ara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86800" cy="6705600"/>
          </a:xfrm>
        </p:spPr>
        <p:txBody>
          <a:bodyPr>
            <a:noAutofit/>
          </a:bodyPr>
          <a:lstStyle/>
          <a:p>
            <a:pPr algn="l" fontAlgn="base"/>
            <a:r>
              <a:rPr lang="en-US" sz="2400" b="1" dirty="0" smtClean="0">
                <a:solidFill>
                  <a:srgbClr val="FF0000"/>
                </a:solidFill>
                <a:latin typeface="Arial" pitchFamily="34" charset="0"/>
                <a:cs typeface="Arial" pitchFamily="34" charset="0"/>
              </a:rPr>
              <a:t>		</a:t>
            </a:r>
            <a:r>
              <a:rPr lang="en-US" sz="2400" b="1" dirty="0" err="1" smtClean="0">
                <a:solidFill>
                  <a:srgbClr val="FF0000"/>
                </a:solidFill>
                <a:latin typeface="Arial" pitchFamily="34" charset="0"/>
                <a:cs typeface="Arial" pitchFamily="34" charset="0"/>
              </a:rPr>
              <a:t>Rửa</a:t>
            </a:r>
            <a:r>
              <a:rPr lang="en-US" sz="2400" b="1" dirty="0" smtClean="0">
                <a:solidFill>
                  <a:srgbClr val="FF0000"/>
                </a:solidFill>
                <a:latin typeface="Arial" pitchFamily="34" charset="0"/>
                <a:cs typeface="Arial" pitchFamily="34" charset="0"/>
              </a:rPr>
              <a:t> </a:t>
            </a:r>
            <a:r>
              <a:rPr lang="en-US" sz="2400" b="1" dirty="0" err="1" smtClean="0">
                <a:solidFill>
                  <a:srgbClr val="FF0000"/>
                </a:solidFill>
                <a:latin typeface="Arial" pitchFamily="34" charset="0"/>
                <a:cs typeface="Arial" pitchFamily="34" charset="0"/>
              </a:rPr>
              <a:t>tay</a:t>
            </a:r>
            <a:r>
              <a:rPr lang="en-US" sz="2400" b="1" dirty="0" smtClean="0">
                <a:solidFill>
                  <a:srgbClr val="FF0000"/>
                </a:solidFill>
                <a:latin typeface="Arial" pitchFamily="34" charset="0"/>
                <a:cs typeface="Arial" pitchFamily="34" charset="0"/>
              </a:rPr>
              <a:t> </a:t>
            </a:r>
            <a:r>
              <a:rPr lang="en-US" sz="2400" b="1" dirty="0" err="1" smtClean="0">
                <a:solidFill>
                  <a:srgbClr val="FF0000"/>
                </a:solidFill>
                <a:latin typeface="Arial" pitchFamily="34" charset="0"/>
                <a:cs typeface="Arial" pitchFamily="34" charset="0"/>
              </a:rPr>
              <a:t>nhiều</a:t>
            </a:r>
            <a:r>
              <a:rPr lang="en-US" sz="2400" b="1" dirty="0" smtClean="0">
                <a:solidFill>
                  <a:srgbClr val="FF0000"/>
                </a:solidFill>
                <a:latin typeface="Arial" pitchFamily="34" charset="0"/>
                <a:cs typeface="Arial" pitchFamily="34" charset="0"/>
              </a:rPr>
              <a:t> </a:t>
            </a:r>
            <a:r>
              <a:rPr lang="en-US" sz="2400" b="1" dirty="0" err="1" smtClean="0">
                <a:solidFill>
                  <a:srgbClr val="FF0000"/>
                </a:solidFill>
                <a:latin typeface="Arial" pitchFamily="34" charset="0"/>
                <a:cs typeface="Arial" pitchFamily="34" charset="0"/>
              </a:rPr>
              <a:t>lần</a:t>
            </a:r>
            <a:r>
              <a:rPr lang="en-US" sz="2400" b="1" dirty="0" smtClean="0">
                <a:solidFill>
                  <a:srgbClr val="FF0000"/>
                </a:solidFill>
                <a:latin typeface="Arial" pitchFamily="34" charset="0"/>
                <a:cs typeface="Arial" pitchFamily="34" charset="0"/>
              </a:rPr>
              <a:t> </a:t>
            </a:r>
            <a:r>
              <a:rPr lang="en-US" sz="2400" b="1" dirty="0" err="1" smtClean="0">
                <a:solidFill>
                  <a:srgbClr val="FF0000"/>
                </a:solidFill>
                <a:latin typeface="Arial" pitchFamily="34" charset="0"/>
                <a:cs typeface="Arial" pitchFamily="34" charset="0"/>
              </a:rPr>
              <a:t>trong</a:t>
            </a:r>
            <a:r>
              <a:rPr lang="en-US" sz="2400" b="1" dirty="0" smtClean="0">
                <a:solidFill>
                  <a:srgbClr val="FF0000"/>
                </a:solidFill>
                <a:latin typeface="Arial" pitchFamily="34" charset="0"/>
                <a:cs typeface="Arial" pitchFamily="34" charset="0"/>
              </a:rPr>
              <a:t> </a:t>
            </a:r>
            <a:r>
              <a:rPr lang="en-US" sz="2400" b="1" dirty="0" err="1" smtClean="0">
                <a:solidFill>
                  <a:srgbClr val="FF0000"/>
                </a:solidFill>
                <a:latin typeface="Arial" pitchFamily="34" charset="0"/>
                <a:cs typeface="Arial" pitchFamily="34" charset="0"/>
              </a:rPr>
              <a:t>ngày</a:t>
            </a:r>
            <a:r>
              <a:rPr lang="en-US" sz="2400" b="1" dirty="0" smtClean="0">
                <a:solidFill>
                  <a:srgbClr val="FF0000"/>
                </a:solidFill>
                <a:latin typeface="Arial" pitchFamily="34" charset="0"/>
                <a:cs typeface="Arial" pitchFamily="34" charset="0"/>
              </a:rPr>
              <a:t/>
            </a:r>
            <a:br>
              <a:rPr lang="en-US" sz="2400" b="1" dirty="0" smtClean="0">
                <a:solidFill>
                  <a:srgbClr val="FF0000"/>
                </a:solidFill>
                <a:latin typeface="Arial" pitchFamily="34" charset="0"/>
                <a:cs typeface="Arial" pitchFamily="34" charset="0"/>
              </a:rPr>
            </a:br>
            <a:r>
              <a:rPr lang="en-US" sz="2400" dirty="0" smtClean="0"/>
              <a:t/>
            </a:r>
            <a:br>
              <a:rPr lang="en-US" sz="2400" dirty="0" smtClean="0"/>
            </a:br>
            <a:r>
              <a:rPr lang="en-US" sz="1700" dirty="0" smtClean="0"/>
              <a:t>  </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Cũng</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theo</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công</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văn</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của</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Cục</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Quản</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lý</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Môi</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trường</a:t>
            </a:r>
            <a:r>
              <a:rPr lang="en-US" sz="2200" dirty="0" smtClean="0">
                <a:latin typeface="Arial" pitchFamily="34" charset="0"/>
                <a:cs typeface="Arial" pitchFamily="34" charset="0"/>
              </a:rPr>
              <a:t> Y </a:t>
            </a:r>
            <a:r>
              <a:rPr lang="en-US" sz="2200" dirty="0" err="1" smtClean="0">
                <a:latin typeface="Arial" pitchFamily="34" charset="0"/>
                <a:cs typeface="Arial" pitchFamily="34" charset="0"/>
              </a:rPr>
              <a:t>tế</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Bộ</a:t>
            </a:r>
            <a:r>
              <a:rPr lang="en-US" sz="2200" dirty="0" smtClean="0">
                <a:latin typeface="Arial" pitchFamily="34" charset="0"/>
                <a:cs typeface="Arial" pitchFamily="34" charset="0"/>
              </a:rPr>
              <a:t> Y </a:t>
            </a:r>
            <a:r>
              <a:rPr lang="en-US" sz="2200" dirty="0" err="1" smtClean="0">
                <a:latin typeface="Arial" pitchFamily="34" charset="0"/>
                <a:cs typeface="Arial" pitchFamily="34" charset="0"/>
              </a:rPr>
              <a:t>tế</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nhà</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trường</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quy</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định</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hướng</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dẫn</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học</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sinh</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thực</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hiện</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rửa</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tay</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với</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nước</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sạch</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và</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xà</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phòng</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theo</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quy</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trình</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rửa</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tay</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của</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Bộ</a:t>
            </a:r>
            <a:r>
              <a:rPr lang="en-US" sz="2200" dirty="0" smtClean="0">
                <a:latin typeface="Arial" pitchFamily="34" charset="0"/>
                <a:cs typeface="Arial" pitchFamily="34" charset="0"/>
              </a:rPr>
              <a:t> Y </a:t>
            </a:r>
            <a:r>
              <a:rPr lang="en-US" sz="2200" dirty="0" err="1" smtClean="0">
                <a:latin typeface="Arial" pitchFamily="34" charset="0"/>
                <a:cs typeface="Arial" pitchFamily="34" charset="0"/>
              </a:rPr>
              <a:t>tế</a:t>
            </a:r>
            <a:r>
              <a:rPr lang="en-US" sz="2200" dirty="0" smtClean="0">
                <a:latin typeface="Arial" pitchFamily="34" charset="0"/>
                <a:cs typeface="Arial" pitchFamily="34" charset="0"/>
              </a:rPr>
              <a:t>.</a:t>
            </a:r>
            <a:br>
              <a:rPr lang="en-US" sz="2200" dirty="0" smtClean="0">
                <a:latin typeface="Arial" pitchFamily="34" charset="0"/>
                <a:cs typeface="Arial" pitchFamily="34" charset="0"/>
              </a:rPr>
            </a:br>
            <a:r>
              <a:rPr lang="en-US" sz="2200" dirty="0" smtClean="0">
                <a:latin typeface="Arial" pitchFamily="34" charset="0"/>
                <a:cs typeface="Arial" pitchFamily="34" charset="0"/>
              </a:rPr>
              <a:t>    -    </a:t>
            </a:r>
            <a:r>
              <a:rPr lang="en-US" sz="2200" dirty="0" err="1" smtClean="0">
                <a:latin typeface="Arial" pitchFamily="34" charset="0"/>
                <a:cs typeface="Arial" pitchFamily="34" charset="0"/>
              </a:rPr>
              <a:t>Học</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sinh</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rửa</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tại</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các</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thời</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điểm</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Trước</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khi</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vào</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lớp</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học</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trước</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và</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sau</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khi</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ăn</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sau</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mỗi</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giờ</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ra</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chơi</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nghỉ</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giữa</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giờ</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sau</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khi</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đi</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vệ</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sinh</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khi</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thấy</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tay</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bẩn</a:t>
            </a:r>
            <a:r>
              <a:rPr lang="en-US" sz="2200" dirty="0" smtClean="0">
                <a:latin typeface="Arial" pitchFamily="34" charset="0"/>
                <a:cs typeface="Arial" pitchFamily="34" charset="0"/>
              </a:rPr>
              <a:t>.</a:t>
            </a:r>
            <a:br>
              <a:rPr lang="en-US" sz="2200" dirty="0" smtClean="0">
                <a:latin typeface="Arial" pitchFamily="34" charset="0"/>
                <a:cs typeface="Arial" pitchFamily="34" charset="0"/>
              </a:rPr>
            </a:br>
            <a:r>
              <a:rPr lang="en-US" sz="2200" dirty="0" smtClean="0">
                <a:latin typeface="Arial" pitchFamily="34" charset="0"/>
                <a:cs typeface="Arial" pitchFamily="34" charset="0"/>
              </a:rPr>
              <a:t>    -    </a:t>
            </a:r>
            <a:r>
              <a:rPr lang="en-US" sz="2200" dirty="0" err="1" smtClean="0">
                <a:latin typeface="Arial" pitchFamily="34" charset="0"/>
                <a:cs typeface="Arial" pitchFamily="34" charset="0"/>
              </a:rPr>
              <a:t>Học</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sinh</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che</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mũi</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miệng</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khi</a:t>
            </a:r>
            <a:r>
              <a:rPr lang="en-US" sz="2200" dirty="0" smtClean="0">
                <a:latin typeface="Arial" pitchFamily="34" charset="0"/>
                <a:cs typeface="Arial" pitchFamily="34" charset="0"/>
              </a:rPr>
              <a:t> ho </a:t>
            </a:r>
            <a:r>
              <a:rPr lang="en-US" sz="2200" dirty="0" err="1" smtClean="0">
                <a:latin typeface="Arial" pitchFamily="34" charset="0"/>
                <a:cs typeface="Arial" pitchFamily="34" charset="0"/>
              </a:rPr>
              <a:t>hoặc</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hắt</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hơi</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tốt</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nhất</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bằng</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khăn</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vải</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hoặc</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khăn</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tay</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hoặc</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ống</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tay</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áo</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để</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làm</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giảm</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phát</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tán</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dịch</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tiết</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đường</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hô</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hấp</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Các</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em</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vứt</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bỏ</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khăn</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giấy</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che</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mũi</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miệng</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vào</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thùng</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rác</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rửa</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sạch</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tay</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bỏ</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rác</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đúng</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nơi</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quy</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định</a:t>
            </a:r>
            <a:r>
              <a:rPr lang="en-US" sz="2200" dirty="0" smtClean="0">
                <a:latin typeface="Arial" pitchFamily="34" charset="0"/>
                <a:cs typeface="Arial" pitchFamily="34" charset="0"/>
              </a:rPr>
              <a:t>.</a:t>
            </a:r>
            <a:br>
              <a:rPr lang="en-US" sz="2200" dirty="0" smtClean="0">
                <a:latin typeface="Arial" pitchFamily="34" charset="0"/>
                <a:cs typeface="Arial" pitchFamily="34" charset="0"/>
              </a:rPr>
            </a:br>
            <a:r>
              <a:rPr lang="en-US" sz="2200" dirty="0" smtClean="0">
                <a:latin typeface="Arial" pitchFamily="34" charset="0"/>
                <a:cs typeface="Arial" pitchFamily="34" charset="0"/>
              </a:rPr>
              <a:t>    -    </a:t>
            </a:r>
            <a:r>
              <a:rPr lang="en-US" sz="2200" dirty="0" err="1" smtClean="0">
                <a:latin typeface="Arial" pitchFamily="34" charset="0"/>
                <a:cs typeface="Arial" pitchFamily="34" charset="0"/>
              </a:rPr>
              <a:t>Học</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sinh</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tránh</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đưa</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tay</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lên</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mắt</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mũi</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miệng</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để</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tránh</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lây</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nhiễm</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bệnh</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Các</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em</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không</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dùng</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chung</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đồ</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dùng</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cá</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nhân</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như</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cốc</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chai</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nước</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khăn</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tay</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gối</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nghiêm</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cấm</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khạc</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nhổ</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bừa</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bãi</a:t>
            </a:r>
            <a:r>
              <a:rPr lang="en-US" sz="2200" dirty="0" smtClean="0">
                <a:latin typeface="Arial" pitchFamily="34" charset="0"/>
                <a:cs typeface="Arial" pitchFamily="34" charset="0"/>
              </a:rPr>
              <a:t>.</a:t>
            </a:r>
            <a:br>
              <a:rPr lang="en-US" sz="2200" dirty="0" smtClean="0">
                <a:latin typeface="Arial" pitchFamily="34" charset="0"/>
                <a:cs typeface="Arial" pitchFamily="34" charset="0"/>
              </a:rPr>
            </a:br>
            <a:r>
              <a:rPr lang="en-US" sz="2200" dirty="0" smtClean="0">
                <a:latin typeface="Arial" pitchFamily="34" charset="0"/>
                <a:cs typeface="Arial" pitchFamily="34" charset="0"/>
              </a:rPr>
              <a:t>    -    </a:t>
            </a:r>
            <a:r>
              <a:rPr lang="en-US" sz="2200" dirty="0" err="1" smtClean="0">
                <a:latin typeface="Arial" pitchFamily="34" charset="0"/>
                <a:cs typeface="Arial" pitchFamily="34" charset="0"/>
              </a:rPr>
              <a:t>Hàng</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ngày</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trước</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khi</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vào</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giờ</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học</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giáo</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viên</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điểm</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danh</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và</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hỏi</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học</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sinh</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có</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thấy</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sốt</a:t>
            </a:r>
            <a:r>
              <a:rPr lang="en-US" sz="2200" dirty="0" smtClean="0">
                <a:latin typeface="Arial" pitchFamily="34" charset="0"/>
                <a:cs typeface="Arial" pitchFamily="34" charset="0"/>
              </a:rPr>
              <a:t> hay ho, </a:t>
            </a:r>
            <a:r>
              <a:rPr lang="en-US" sz="2200" dirty="0" err="1" smtClean="0">
                <a:latin typeface="Arial" pitchFamily="34" charset="0"/>
                <a:cs typeface="Arial" pitchFamily="34" charset="0"/>
              </a:rPr>
              <a:t>khó</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thở</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mệt</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mỏi</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không</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Nếu</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có</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giáo</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viên</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đưa</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ngay</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học</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sinh</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đến</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phòng</a:t>
            </a:r>
            <a:r>
              <a:rPr lang="en-US" sz="2200" dirty="0" smtClean="0">
                <a:latin typeface="Arial" pitchFamily="34" charset="0"/>
                <a:cs typeface="Arial" pitchFamily="34" charset="0"/>
              </a:rPr>
              <a:t> y </a:t>
            </a:r>
            <a:r>
              <a:rPr lang="en-US" sz="2200" dirty="0" err="1" smtClean="0">
                <a:latin typeface="Arial" pitchFamily="34" charset="0"/>
                <a:cs typeface="Arial" pitchFamily="34" charset="0"/>
              </a:rPr>
              <a:t>tế</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để</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kiểm</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tra</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theo</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dõi</a:t>
            </a:r>
            <a:r>
              <a:rPr lang="en-US" sz="2200" dirty="0" smtClean="0">
                <a:latin typeface="Arial" pitchFamily="34" charset="0"/>
                <a:cs typeface="Arial" pitchFamily="34" charset="0"/>
              </a:rPr>
              <a:t>.</a:t>
            </a:r>
            <a:r>
              <a:rPr lang="en-US" sz="1700" dirty="0" smtClean="0"/>
              <a:t/>
            </a:r>
            <a:br>
              <a:rPr lang="en-US" sz="1700" dirty="0" smtClean="0"/>
            </a:br>
            <a:endParaRPr lang="en-US" sz="17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en-US" sz="2800" b="1" dirty="0" err="1" smtClean="0">
                <a:solidFill>
                  <a:srgbClr val="FF0000"/>
                </a:solidFill>
                <a:latin typeface="Aral"/>
              </a:rPr>
              <a:t>Rửa</a:t>
            </a:r>
            <a:r>
              <a:rPr lang="en-US" sz="2800" b="1" dirty="0" smtClean="0">
                <a:solidFill>
                  <a:srgbClr val="FF0000"/>
                </a:solidFill>
                <a:latin typeface="Aral"/>
              </a:rPr>
              <a:t> </a:t>
            </a:r>
            <a:r>
              <a:rPr lang="en-US" sz="2800" b="1" dirty="0" err="1" smtClean="0">
                <a:solidFill>
                  <a:srgbClr val="FF0000"/>
                </a:solidFill>
                <a:latin typeface="Aral"/>
              </a:rPr>
              <a:t>tay</a:t>
            </a:r>
            <a:r>
              <a:rPr lang="en-US" sz="2800" b="1" dirty="0" smtClean="0">
                <a:solidFill>
                  <a:srgbClr val="FF0000"/>
                </a:solidFill>
                <a:latin typeface="Aral"/>
              </a:rPr>
              <a:t> </a:t>
            </a:r>
            <a:r>
              <a:rPr lang="en-US" sz="2800" b="1" dirty="0" err="1" smtClean="0">
                <a:solidFill>
                  <a:srgbClr val="FF0000"/>
                </a:solidFill>
                <a:latin typeface="Aral"/>
              </a:rPr>
              <a:t>nhiều</a:t>
            </a:r>
            <a:r>
              <a:rPr lang="en-US" sz="2800" b="1" dirty="0" smtClean="0">
                <a:solidFill>
                  <a:srgbClr val="FF0000"/>
                </a:solidFill>
                <a:latin typeface="Aral"/>
              </a:rPr>
              <a:t> </a:t>
            </a:r>
            <a:r>
              <a:rPr lang="en-US" sz="2800" b="1" dirty="0" err="1" smtClean="0">
                <a:solidFill>
                  <a:srgbClr val="FF0000"/>
                </a:solidFill>
                <a:latin typeface="Aral"/>
              </a:rPr>
              <a:t>lần</a:t>
            </a:r>
            <a:r>
              <a:rPr lang="en-US" sz="2800" b="1" dirty="0" smtClean="0">
                <a:solidFill>
                  <a:srgbClr val="FF0000"/>
                </a:solidFill>
                <a:latin typeface="Aral"/>
              </a:rPr>
              <a:t> </a:t>
            </a:r>
            <a:r>
              <a:rPr lang="en-US" sz="2800" b="1" dirty="0" err="1" smtClean="0">
                <a:solidFill>
                  <a:srgbClr val="FF0000"/>
                </a:solidFill>
                <a:latin typeface="Aral"/>
              </a:rPr>
              <a:t>trong</a:t>
            </a:r>
            <a:r>
              <a:rPr lang="en-US" sz="2800" b="1" dirty="0" smtClean="0">
                <a:solidFill>
                  <a:srgbClr val="FF0000"/>
                </a:solidFill>
                <a:latin typeface="Aral"/>
              </a:rPr>
              <a:t> </a:t>
            </a:r>
            <a:r>
              <a:rPr lang="en-US" sz="2800" b="1" dirty="0" err="1" smtClean="0">
                <a:solidFill>
                  <a:srgbClr val="FF0000"/>
                </a:solidFill>
                <a:latin typeface="Aral"/>
              </a:rPr>
              <a:t>ngày</a:t>
            </a:r>
            <a:endParaRPr lang="en-US" sz="2800" dirty="0">
              <a:solidFill>
                <a:srgbClr val="FF0000"/>
              </a:solidFill>
              <a:latin typeface="Aral"/>
            </a:endParaRPr>
          </a:p>
        </p:txBody>
      </p:sp>
      <p:sp>
        <p:nvSpPr>
          <p:cNvPr id="3" name="Content Placeholder 2"/>
          <p:cNvSpPr>
            <a:spLocks noGrp="1"/>
          </p:cNvSpPr>
          <p:nvPr>
            <p:ph idx="1"/>
          </p:nvPr>
        </p:nvSpPr>
        <p:spPr>
          <a:xfrm>
            <a:off x="457200" y="914400"/>
            <a:ext cx="8229600" cy="5211763"/>
          </a:xfrm>
        </p:spPr>
        <p:txBody>
          <a:bodyPr>
            <a:normAutofit fontScale="70000" lnSpcReduction="20000"/>
          </a:bodyPr>
          <a:lstStyle/>
          <a:p>
            <a:r>
              <a:rPr lang="en-US" dirty="0" smtClean="0"/>
              <a:t>-    </a:t>
            </a:r>
            <a:r>
              <a:rPr lang="en-US" sz="3400" dirty="0" err="1" smtClean="0">
                <a:latin typeface="Arial" pitchFamily="34" charset="0"/>
                <a:cs typeface="Arial" pitchFamily="34" charset="0"/>
              </a:rPr>
              <a:t>Khi</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phát</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hiện</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trẻ</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có</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biểu</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hiện</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sốt</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hoặc</a:t>
            </a:r>
            <a:r>
              <a:rPr lang="en-US" sz="3400" dirty="0" smtClean="0">
                <a:latin typeface="Arial" pitchFamily="34" charset="0"/>
                <a:cs typeface="Arial" pitchFamily="34" charset="0"/>
              </a:rPr>
              <a:t> ho, </a:t>
            </a:r>
            <a:r>
              <a:rPr lang="en-US" sz="3400" dirty="0" err="1" smtClean="0">
                <a:latin typeface="Arial" pitchFamily="34" charset="0"/>
                <a:cs typeface="Arial" pitchFamily="34" charset="0"/>
              </a:rPr>
              <a:t>khó</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thở</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thầy</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cô</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phải</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đưa</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đến</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phòng</a:t>
            </a:r>
            <a:r>
              <a:rPr lang="en-US" sz="3400" dirty="0" smtClean="0">
                <a:latin typeface="Arial" pitchFamily="34" charset="0"/>
                <a:cs typeface="Arial" pitchFamily="34" charset="0"/>
              </a:rPr>
              <a:t> y </a:t>
            </a:r>
            <a:r>
              <a:rPr lang="en-US" sz="3400" dirty="0" err="1" smtClean="0">
                <a:latin typeface="Arial" pitchFamily="34" charset="0"/>
                <a:cs typeface="Arial" pitchFamily="34" charset="0"/>
              </a:rPr>
              <a:t>tế</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để</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kiểm</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tra</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theo</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dõi</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cách</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ly</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và</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thông</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báo</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ngay</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cho</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trạm</a:t>
            </a:r>
            <a:r>
              <a:rPr lang="en-US" sz="3400" dirty="0" smtClean="0">
                <a:latin typeface="Arial" pitchFamily="34" charset="0"/>
                <a:cs typeface="Arial" pitchFamily="34" charset="0"/>
              </a:rPr>
              <a:t> y </a:t>
            </a:r>
            <a:r>
              <a:rPr lang="en-US" sz="3400" dirty="0" err="1" smtClean="0">
                <a:latin typeface="Arial" pitchFamily="34" charset="0"/>
                <a:cs typeface="Arial" pitchFamily="34" charset="0"/>
              </a:rPr>
              <a:t>tế</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xã</a:t>
            </a:r>
            <a:r>
              <a:rPr lang="en-US" sz="3400" dirty="0" smtClean="0">
                <a:latin typeface="Arial" pitchFamily="34" charset="0"/>
                <a:cs typeface="Arial" pitchFamily="34" charset="0"/>
              </a:rPr>
              <a:t>/</a:t>
            </a:r>
            <a:r>
              <a:rPr lang="en-US" sz="3400" dirty="0" err="1" smtClean="0">
                <a:latin typeface="Arial" pitchFamily="34" charset="0"/>
                <a:cs typeface="Arial" pitchFamily="34" charset="0"/>
              </a:rPr>
              <a:t>phường</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cơ</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quan</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quản</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lý</a:t>
            </a:r>
            <a:r>
              <a:rPr lang="en-US" sz="3400" dirty="0" smtClean="0">
                <a:latin typeface="Arial" pitchFamily="34" charset="0"/>
                <a:cs typeface="Arial" pitchFamily="34" charset="0"/>
              </a:rPr>
              <a:t>, cha </a:t>
            </a:r>
            <a:r>
              <a:rPr lang="en-US" sz="3400" dirty="0" err="1" smtClean="0">
                <a:latin typeface="Arial" pitchFamily="34" charset="0"/>
                <a:cs typeface="Arial" pitchFamily="34" charset="0"/>
              </a:rPr>
              <a:t>mẹ</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học</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sinh</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Nhân</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viên</a:t>
            </a:r>
            <a:r>
              <a:rPr lang="en-US" sz="3400" dirty="0" smtClean="0">
                <a:latin typeface="Arial" pitchFamily="34" charset="0"/>
                <a:cs typeface="Arial" pitchFamily="34" charset="0"/>
              </a:rPr>
              <a:t> y </a:t>
            </a:r>
            <a:r>
              <a:rPr lang="en-US" sz="3400" dirty="0" err="1" smtClean="0">
                <a:latin typeface="Arial" pitchFamily="34" charset="0"/>
                <a:cs typeface="Arial" pitchFamily="34" charset="0"/>
              </a:rPr>
              <a:t>tế</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tại</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trường</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học</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có</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trách</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nhiệm</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cung</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cấp</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khẩu</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trang</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hướng</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dẫn</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đeo</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đúng</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cách</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cho</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các</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em</a:t>
            </a:r>
            <a:r>
              <a:rPr lang="en-US" sz="3400" dirty="0" smtClean="0">
                <a:latin typeface="Arial" pitchFamily="34" charset="0"/>
                <a:cs typeface="Arial" pitchFamily="34" charset="0"/>
              </a:rPr>
              <a:t>.</a:t>
            </a:r>
            <a:br>
              <a:rPr lang="en-US" sz="3400" dirty="0" smtClean="0">
                <a:latin typeface="Arial" pitchFamily="34" charset="0"/>
                <a:cs typeface="Arial" pitchFamily="34" charset="0"/>
              </a:rPr>
            </a:br>
            <a:r>
              <a:rPr lang="en-US" sz="3400" dirty="0" smtClean="0">
                <a:latin typeface="Arial" pitchFamily="34" charset="0"/>
                <a:cs typeface="Arial" pitchFamily="34" charset="0"/>
              </a:rPr>
              <a:t>    -    </a:t>
            </a:r>
            <a:r>
              <a:rPr lang="en-US" sz="3400" dirty="0" err="1" smtClean="0">
                <a:latin typeface="Arial" pitchFamily="34" charset="0"/>
                <a:cs typeface="Arial" pitchFamily="34" charset="0"/>
              </a:rPr>
              <a:t>Giáo</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viên</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cán</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bộ</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công</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nhân</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viên</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có</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biểu</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hiện</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sốt</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hoặc</a:t>
            </a:r>
            <a:r>
              <a:rPr lang="en-US" sz="3400" dirty="0" smtClean="0">
                <a:latin typeface="Arial" pitchFamily="34" charset="0"/>
                <a:cs typeface="Arial" pitchFamily="34" charset="0"/>
              </a:rPr>
              <a:t> ho, </a:t>
            </a:r>
            <a:r>
              <a:rPr lang="en-US" sz="3400" dirty="0" err="1" smtClean="0">
                <a:latin typeface="Arial" pitchFamily="34" charset="0"/>
                <a:cs typeface="Arial" pitchFamily="34" charset="0"/>
              </a:rPr>
              <a:t>khó</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thở</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phải</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đến</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phòng</a:t>
            </a:r>
            <a:r>
              <a:rPr lang="en-US" sz="3400" dirty="0" smtClean="0">
                <a:latin typeface="Arial" pitchFamily="34" charset="0"/>
                <a:cs typeface="Arial" pitchFamily="34" charset="0"/>
              </a:rPr>
              <a:t> y </a:t>
            </a:r>
            <a:r>
              <a:rPr lang="en-US" sz="3400" dirty="0" err="1" smtClean="0">
                <a:latin typeface="Arial" pitchFamily="34" charset="0"/>
                <a:cs typeface="Arial" pitchFamily="34" charset="0"/>
              </a:rPr>
              <a:t>tế</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để</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được</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kiểm</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tra</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theo</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dõi</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cách</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ly</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Nhân</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viên</a:t>
            </a:r>
            <a:r>
              <a:rPr lang="en-US" sz="3400" dirty="0" smtClean="0">
                <a:latin typeface="Arial" pitchFamily="34" charset="0"/>
                <a:cs typeface="Arial" pitchFamily="34" charset="0"/>
              </a:rPr>
              <a:t> y </a:t>
            </a:r>
            <a:r>
              <a:rPr lang="en-US" sz="3400" dirty="0" err="1" smtClean="0">
                <a:latin typeface="Arial" pitchFamily="34" charset="0"/>
                <a:cs typeface="Arial" pitchFamily="34" charset="0"/>
              </a:rPr>
              <a:t>tế</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thông</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báo</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ngay</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cho</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trạm</a:t>
            </a:r>
            <a:r>
              <a:rPr lang="en-US" sz="3400" dirty="0" smtClean="0">
                <a:latin typeface="Arial" pitchFamily="34" charset="0"/>
                <a:cs typeface="Arial" pitchFamily="34" charset="0"/>
              </a:rPr>
              <a:t> y </a:t>
            </a:r>
            <a:r>
              <a:rPr lang="en-US" sz="3400" dirty="0" err="1" smtClean="0">
                <a:latin typeface="Arial" pitchFamily="34" charset="0"/>
                <a:cs typeface="Arial" pitchFamily="34" charset="0"/>
              </a:rPr>
              <a:t>tế</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xã</a:t>
            </a:r>
            <a:r>
              <a:rPr lang="en-US" sz="3400" dirty="0" smtClean="0">
                <a:latin typeface="Arial" pitchFamily="34" charset="0"/>
                <a:cs typeface="Arial" pitchFamily="34" charset="0"/>
              </a:rPr>
              <a:t>/</a:t>
            </a:r>
            <a:r>
              <a:rPr lang="en-US" sz="3400" dirty="0" err="1" smtClean="0">
                <a:latin typeface="Arial" pitchFamily="34" charset="0"/>
                <a:cs typeface="Arial" pitchFamily="34" charset="0"/>
              </a:rPr>
              <a:t>phường</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cơ</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quan</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quản</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lý</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đồng</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thời</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cung</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cấp</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khẩu</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trang</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và</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hướng</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dẫn</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đeo</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đúng</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cách</a:t>
            </a:r>
            <a:r>
              <a:rPr lang="en-US" sz="3400" dirty="0" smtClean="0">
                <a:latin typeface="Arial" pitchFamily="34" charset="0"/>
                <a:cs typeface="Arial" pitchFamily="34" charset="0"/>
              </a:rPr>
              <a:t>.</a:t>
            </a:r>
            <a:br>
              <a:rPr lang="en-US" sz="3400" dirty="0" smtClean="0">
                <a:latin typeface="Arial" pitchFamily="34" charset="0"/>
                <a:cs typeface="Arial" pitchFamily="34" charset="0"/>
              </a:rPr>
            </a:br>
            <a:r>
              <a:rPr lang="en-US" sz="3400" dirty="0" smtClean="0">
                <a:latin typeface="Arial" pitchFamily="34" charset="0"/>
                <a:cs typeface="Arial" pitchFamily="34" charset="0"/>
              </a:rPr>
              <a:t>    -    </a:t>
            </a:r>
            <a:r>
              <a:rPr lang="en-US" sz="3400" dirty="0" err="1" smtClean="0">
                <a:latin typeface="Arial" pitchFamily="34" charset="0"/>
                <a:cs typeface="Arial" pitchFamily="34" charset="0"/>
              </a:rPr>
              <a:t>Công</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tác</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khử</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khuẩn</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tại</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trường</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được</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thực</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hiện</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bằng</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chất</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tẩy</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rửa</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thông</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thường</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như</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xà</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phòng</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hoặc</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các</a:t>
            </a:r>
            <a:r>
              <a:rPr lang="en-US" sz="3400" dirty="0" smtClean="0">
                <a:latin typeface="Arial" pitchFamily="34" charset="0"/>
                <a:cs typeface="Arial" pitchFamily="34" charset="0"/>
              </a:rPr>
              <a:t> dung </a:t>
            </a:r>
            <a:r>
              <a:rPr lang="en-US" sz="3400" dirty="0" err="1" smtClean="0">
                <a:latin typeface="Arial" pitchFamily="34" charset="0"/>
                <a:cs typeface="Arial" pitchFamily="34" charset="0"/>
              </a:rPr>
              <a:t>dịch</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khử</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khuẩn</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có</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chứa</a:t>
            </a:r>
            <a:r>
              <a:rPr lang="en-US" sz="3400" dirty="0" smtClean="0">
                <a:latin typeface="Arial" pitchFamily="34" charset="0"/>
                <a:cs typeface="Arial" pitchFamily="34" charset="0"/>
              </a:rPr>
              <a:t> 0,05% </a:t>
            </a:r>
            <a:r>
              <a:rPr lang="en-US" sz="3400" dirty="0" err="1" smtClean="0">
                <a:latin typeface="Arial" pitchFamily="34" charset="0"/>
                <a:cs typeface="Arial" pitchFamily="34" charset="0"/>
              </a:rPr>
              <a:t>Clo</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hoạt</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tính</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hoặc</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chứa</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ít</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nhất</a:t>
            </a:r>
            <a:r>
              <a:rPr lang="en-US" sz="3400" dirty="0" smtClean="0">
                <a:latin typeface="Arial" pitchFamily="34" charset="0"/>
                <a:cs typeface="Arial" pitchFamily="34" charset="0"/>
              </a:rPr>
              <a:t> 60% </a:t>
            </a:r>
            <a:r>
              <a:rPr lang="en-US" sz="3400" dirty="0" err="1" smtClean="0">
                <a:latin typeface="Arial" pitchFamily="34" charset="0"/>
                <a:cs typeface="Arial" pitchFamily="34" charset="0"/>
              </a:rPr>
              <a:t>cồn</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ưu</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tiên</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khử</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khuẩn</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bằng</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cách</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lau</a:t>
            </a:r>
            <a:r>
              <a:rPr lang="en-US" sz="3400" dirty="0" smtClean="0">
                <a:latin typeface="Arial" pitchFamily="34" charset="0"/>
                <a:cs typeface="Arial" pitchFamily="34" charset="0"/>
              </a:rPr>
              <a:t> </a:t>
            </a:r>
            <a:r>
              <a:rPr lang="en-US" sz="3400" dirty="0" err="1" smtClean="0">
                <a:latin typeface="Arial" pitchFamily="34" charset="0"/>
                <a:cs typeface="Arial" pitchFamily="34" charset="0"/>
              </a:rPr>
              <a:t>rửa</a:t>
            </a:r>
            <a:r>
              <a:rPr lang="en-US" sz="3400" dirty="0" smtClean="0">
                <a:latin typeface="Arial" pitchFamily="34" charset="0"/>
                <a:cs typeface="Arial" pitchFamily="34" charset="0"/>
              </a:rPr>
              <a:t>.</a:t>
            </a:r>
            <a:br>
              <a:rPr lang="en-US" sz="3400" dirty="0" smtClean="0">
                <a:latin typeface="Arial" pitchFamily="34" charset="0"/>
                <a:cs typeface="Arial" pitchFamily="34" charset="0"/>
              </a:rPr>
            </a:br>
            <a:endParaRPr lang="en-US" sz="3400" dirty="0">
              <a:latin typeface="Arial" pitchFamily="34" charset="0"/>
              <a:cs typeface="Arial"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228</TotalTime>
  <Words>140</Words>
  <Application>Microsoft Office PowerPoint</Application>
  <PresentationFormat>On-screen Show (4:3)</PresentationFormat>
  <Paragraphs>6</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   Ngày 12/2, Ông Dương Chí Nam - Cục trưởng Cục Quản lý Môi trường Y tế,     Bộ Y tế - ký công văn gửi Vụ Giáo dục thể chất (Bộ GD&amp;ĐT), góp ý về nội dung phòng chống dịch Covid-19 (nCoV) trong trường học.  Đo nhiệt độ trước khi đến trường       -  Trước khi đến trường cha mẹ cần lưu ý giúp con tăng cường sức khỏe như súc miệng, họng bằng nước muối hoặc nước súc miệng; thường xuyên giữ ấm cơ thể, tập thể dục, ăn, uống chín, đảm bảo chế độ đầy đủ dinh dưỡng. Học sinh hạn chế tiếp xúc vật nuôi, động vật hoang dã.      -   Đối với trẻ MN, TH, THCS, THPT ;PH có trách nhiệm đo nhiệt độ cho con. Nếu con sốt hoặc ho, khó thở, PH chủ động cho nghỉ học, theo dõi sức khỏe tại nhà, nếu cần thì đưa đến CSYT để được khám, tư vấn, điều trị. HS ở nhà nếu đang trong thời gian cách ly theo yêu cầu của cơ y tế.     -    Sinh viên, học viên,  có thể tự đo nhiệt độ, nếu sốt hoặc ho, khó thở, chủ động báo cho trường và nghỉ ở nhà để theo dõi sức khỏe. Người học không được đến lớp nếu đang trong thời gian cách ly tại nhà theo yêu cầu của y tế.     -    GV, CBCNVtự đo nhiệt độ. Nhà trường bố trí người đón và giao học sinh tại cổng. PH không vào trong trường,hạn chế cho người không có nhiệm vụ vào trường. </vt:lpstr>
      <vt:lpstr> Đo nhiệt độ trước khi đến trường </vt:lpstr>
      <vt:lpstr>  Rửa tay nhiều lần trong ngày    -    Cũng theo công văn của Cục Quản lý Môi trường Y tế, Bộ Y tế, nhà trường quy định, hướng dẫn học sinh thực hiện rửa tay với nước sạch và xà phòng theo quy trình rửa tay của Bộ Y tế.     -    Học sinh rửa tại các thời điểm: Trước khi vào lớp học, trước và sau khi ăn, sau mỗi giờ ra chơi, nghỉ giữa giờ, sau khi đi vệ sinh, khi thấy tay bẩn.     -    Học sinh che mũi, miệng khi ho hoặc hắt hơi, tốt nhất bằng khăn vải hoặc khăn tay, hoặc ống tay áo để làm giảm phát tán dịch tiết đường hô hấp. Các em vứt bỏ khăn giấy che mũi, miệng vào thùng rác, rửa sạch tay, bỏ rác đúng nơi quy định.     -    Học sinh tránh đưa tay lên mắt, mũi, miệng để tránh lây nhiễm bệnh. Các em không dùng chung đồ dùng cá nhân như cốc, chai nước, khăn tay, gối, nghiêm cấm khạc nhổ bừa bãi.     -    Hàng ngày, trước khi vào giờ học, giáo viên điểm danh và hỏi học sinh có thấy sốt hay ho, khó thở, mệt mỏi không. Nếu có, giáo viên đưa ngay học sinh đến phòng y tế để kiểm tra, theo dõi. </vt:lpstr>
      <vt:lpstr>Rửa tay nhiều lần trong ngày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KỸ THUẬT SỬ DỤNG        TRANG PHỤC  PHÒNG HỘ CÁ NHÂN PHÒNG CHỐNG DỊCH</dc:title>
  <dc:creator>Admin</dc:creator>
  <cp:lastModifiedBy>Windows User</cp:lastModifiedBy>
  <cp:revision>23</cp:revision>
  <dcterms:created xsi:type="dcterms:W3CDTF">2006-08-16T00:00:00Z</dcterms:created>
  <dcterms:modified xsi:type="dcterms:W3CDTF">2020-02-14T03:45:06Z</dcterms:modified>
</cp:coreProperties>
</file>